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70" r:id="rId6"/>
    <p:sldId id="260" r:id="rId7"/>
    <p:sldId id="281" r:id="rId8"/>
    <p:sldId id="263" r:id="rId9"/>
    <p:sldId id="261" r:id="rId10"/>
    <p:sldId id="262" r:id="rId11"/>
    <p:sldId id="264" r:id="rId12"/>
    <p:sldId id="268" r:id="rId13"/>
    <p:sldId id="265" r:id="rId14"/>
    <p:sldId id="285" r:id="rId15"/>
    <p:sldId id="266" r:id="rId16"/>
    <p:sldId id="267" r:id="rId17"/>
    <p:sldId id="269" r:id="rId18"/>
    <p:sldId id="271" r:id="rId19"/>
    <p:sldId id="272" r:id="rId20"/>
    <p:sldId id="273" r:id="rId21"/>
    <p:sldId id="274" r:id="rId22"/>
    <p:sldId id="275" r:id="rId23"/>
    <p:sldId id="276" r:id="rId24"/>
    <p:sldId id="277" r:id="rId25"/>
    <p:sldId id="278" r:id="rId26"/>
    <p:sldId id="279" r:id="rId27"/>
    <p:sldId id="282" r:id="rId28"/>
    <p:sldId id="284" r:id="rId29"/>
    <p:sldId id="283" r:id="rId30"/>
    <p:sldId id="280"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34FC2-4881-3547-A8E6-0AC439C6C12E}" v="484" dt="2024-10-13T21:54:34.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61"/>
    <p:restoredTop sz="94630"/>
  </p:normalViewPr>
  <p:slideViewPr>
    <p:cSldViewPr snapToGrid="0">
      <p:cViewPr varScale="1">
        <p:scale>
          <a:sx n="103" d="100"/>
          <a:sy n="103"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ata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2BE26-679A-44D9-AB0E-87B5F3A2ECD7}"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611470-CB9C-46B6-B596-17A44EAB7731}">
      <dgm:prSet/>
      <dgm:spPr/>
      <dgm:t>
        <a:bodyPr/>
        <a:lstStyle/>
        <a:p>
          <a:pPr>
            <a:lnSpc>
              <a:spcPct val="100000"/>
            </a:lnSpc>
          </a:pPr>
          <a:r>
            <a:rPr lang="en-US"/>
            <a:t>Log into CampWise and register your American Legion Auxiliary or American Legion Post.  </a:t>
          </a:r>
        </a:p>
      </dgm:t>
    </dgm:pt>
    <dgm:pt modelId="{B9A4DE7F-FB1F-49F2-B6FE-80BB25531C93}" type="parTrans" cxnId="{4ADD2CB6-2385-43A7-A228-B51DE432E0CA}">
      <dgm:prSet/>
      <dgm:spPr/>
      <dgm:t>
        <a:bodyPr/>
        <a:lstStyle/>
        <a:p>
          <a:endParaRPr lang="en-US"/>
        </a:p>
      </dgm:t>
    </dgm:pt>
    <dgm:pt modelId="{72DE78AA-017D-42D4-9696-622DF3A4F8BC}" type="sibTrans" cxnId="{4ADD2CB6-2385-43A7-A228-B51DE432E0CA}">
      <dgm:prSet/>
      <dgm:spPr/>
      <dgm:t>
        <a:bodyPr/>
        <a:lstStyle/>
        <a:p>
          <a:pPr>
            <a:lnSpc>
              <a:spcPct val="100000"/>
            </a:lnSpc>
          </a:pPr>
          <a:endParaRPr lang="en-US"/>
        </a:p>
      </dgm:t>
    </dgm:pt>
    <dgm:pt modelId="{A86E6C77-E84B-403F-A775-AA008262AF7A}">
      <dgm:prSet/>
      <dgm:spPr/>
      <dgm:t>
        <a:bodyPr/>
        <a:lstStyle/>
        <a:p>
          <a:pPr>
            <a:lnSpc>
              <a:spcPct val="100000"/>
            </a:lnSpc>
          </a:pPr>
          <a:r>
            <a:rPr lang="en-US"/>
            <a:t>Sign in giving the account an ID and password. Such as your unit #, Town or Post #, town.    Password: make it so you will remember.</a:t>
          </a:r>
        </a:p>
      </dgm:t>
    </dgm:pt>
    <dgm:pt modelId="{5CFC8AE1-C45A-4B0F-B332-A30A07BEB41B}" type="parTrans" cxnId="{F21D3DBD-353E-4AA4-99A1-45E68FB58633}">
      <dgm:prSet/>
      <dgm:spPr/>
      <dgm:t>
        <a:bodyPr/>
        <a:lstStyle/>
        <a:p>
          <a:endParaRPr lang="en-US"/>
        </a:p>
      </dgm:t>
    </dgm:pt>
    <dgm:pt modelId="{1E1FFC27-7E15-4B93-8021-F39321E0AC2E}" type="sibTrans" cxnId="{F21D3DBD-353E-4AA4-99A1-45E68FB58633}">
      <dgm:prSet/>
      <dgm:spPr/>
      <dgm:t>
        <a:bodyPr/>
        <a:lstStyle/>
        <a:p>
          <a:pPr>
            <a:lnSpc>
              <a:spcPct val="100000"/>
            </a:lnSpc>
          </a:pPr>
          <a:endParaRPr lang="en-US"/>
        </a:p>
      </dgm:t>
    </dgm:pt>
    <dgm:pt modelId="{EF9E20B1-E053-4F8B-98CF-A111C8E0339A}">
      <dgm:prSet/>
      <dgm:spPr/>
      <dgm:t>
        <a:bodyPr/>
        <a:lstStyle/>
        <a:p>
          <a:pPr>
            <a:lnSpc>
              <a:spcPct val="100000"/>
            </a:lnSpc>
          </a:pPr>
          <a:r>
            <a:rPr lang="en-US"/>
            <a:t>After completing the registering your group, fill in the registration blank to reserve your number of attendees you will be sponsoring. </a:t>
          </a:r>
        </a:p>
      </dgm:t>
    </dgm:pt>
    <dgm:pt modelId="{E87AE2DA-6A6E-4E8E-9609-2A3AF692A02A}" type="parTrans" cxnId="{06F1922A-C21B-490A-809C-8EBBB0237447}">
      <dgm:prSet/>
      <dgm:spPr/>
      <dgm:t>
        <a:bodyPr/>
        <a:lstStyle/>
        <a:p>
          <a:endParaRPr lang="en-US"/>
        </a:p>
      </dgm:t>
    </dgm:pt>
    <dgm:pt modelId="{077C6048-98BA-42CF-9425-5587435677B3}" type="sibTrans" cxnId="{06F1922A-C21B-490A-809C-8EBBB0237447}">
      <dgm:prSet/>
      <dgm:spPr/>
      <dgm:t>
        <a:bodyPr/>
        <a:lstStyle/>
        <a:p>
          <a:pPr>
            <a:lnSpc>
              <a:spcPct val="100000"/>
            </a:lnSpc>
          </a:pPr>
          <a:endParaRPr lang="en-US"/>
        </a:p>
      </dgm:t>
    </dgm:pt>
    <dgm:pt modelId="{0244DE90-17E3-4A26-9294-ED43D3A0A1A0}">
      <dgm:prSet/>
      <dgm:spPr/>
      <dgm:t>
        <a:bodyPr/>
        <a:lstStyle/>
        <a:p>
          <a:pPr>
            <a:lnSpc>
              <a:spcPct val="100000"/>
            </a:lnSpc>
          </a:pPr>
          <a:r>
            <a:rPr lang="en-US"/>
            <a:t>Please use the same registration information from year to year. </a:t>
          </a:r>
        </a:p>
      </dgm:t>
    </dgm:pt>
    <dgm:pt modelId="{CB963417-D7E7-468D-BEFF-927E95C3A9BC}" type="parTrans" cxnId="{4185C15E-4416-4BFC-BA85-32970498EB37}">
      <dgm:prSet/>
      <dgm:spPr/>
      <dgm:t>
        <a:bodyPr/>
        <a:lstStyle/>
        <a:p>
          <a:endParaRPr lang="en-US"/>
        </a:p>
      </dgm:t>
    </dgm:pt>
    <dgm:pt modelId="{C462C1D0-E250-4981-A83C-6AAA10BBAB06}" type="sibTrans" cxnId="{4185C15E-4416-4BFC-BA85-32970498EB37}">
      <dgm:prSet/>
      <dgm:spPr/>
      <dgm:t>
        <a:bodyPr/>
        <a:lstStyle/>
        <a:p>
          <a:pPr>
            <a:lnSpc>
              <a:spcPct val="100000"/>
            </a:lnSpc>
          </a:pPr>
          <a:endParaRPr lang="en-US"/>
        </a:p>
      </dgm:t>
    </dgm:pt>
    <dgm:pt modelId="{10AE51F3-868C-DE49-925C-A77E690C0F7A}">
      <dgm:prSet/>
      <dgm:spPr/>
      <dgm:t>
        <a:bodyPr/>
        <a:lstStyle/>
        <a:p>
          <a:pPr>
            <a:lnSpc>
              <a:spcPct val="100000"/>
            </a:lnSpc>
          </a:pPr>
          <a:r>
            <a:rPr lang="en-US" dirty="0"/>
            <a:t>Your unit will be sent a CODE for the selectee to use to get into the CAMPWISE program for her registration purposes</a:t>
          </a:r>
        </a:p>
      </dgm:t>
    </dgm:pt>
    <dgm:pt modelId="{53CE9508-D4EE-3745-8382-188A30FA4530}" type="parTrans" cxnId="{5C7F4825-7923-7E4E-9374-8F051CEF7D08}">
      <dgm:prSet/>
      <dgm:spPr/>
      <dgm:t>
        <a:bodyPr/>
        <a:lstStyle/>
        <a:p>
          <a:endParaRPr lang="en-US"/>
        </a:p>
      </dgm:t>
    </dgm:pt>
    <dgm:pt modelId="{CFF43D18-8CD0-9A45-9779-A35DE01C930E}" type="sibTrans" cxnId="{5C7F4825-7923-7E4E-9374-8F051CEF7D08}">
      <dgm:prSet/>
      <dgm:spPr/>
      <dgm:t>
        <a:bodyPr/>
        <a:lstStyle/>
        <a:p>
          <a:pPr>
            <a:lnSpc>
              <a:spcPct val="100000"/>
            </a:lnSpc>
          </a:pPr>
          <a:endParaRPr lang="en-US"/>
        </a:p>
      </dgm:t>
    </dgm:pt>
    <dgm:pt modelId="{B452249F-4425-B24A-A2EB-1CA7BFBC0D59}">
      <dgm:prSet/>
      <dgm:spPr/>
      <dgm:t>
        <a:bodyPr/>
        <a:lstStyle/>
        <a:p>
          <a:pPr>
            <a:lnSpc>
              <a:spcPct val="100000"/>
            </a:lnSpc>
          </a:pPr>
          <a:r>
            <a:rPr lang="en-US"/>
            <a:t>If your unit does NOT receive the CODE by January 1, contact the  Department Office. </a:t>
          </a:r>
        </a:p>
      </dgm:t>
    </dgm:pt>
    <dgm:pt modelId="{F07066A5-9A43-F34E-AF8F-AE0AFE40CF32}" type="parTrans" cxnId="{ABAAB31D-E634-304F-B3AC-4538E1E12731}">
      <dgm:prSet/>
      <dgm:spPr/>
      <dgm:t>
        <a:bodyPr/>
        <a:lstStyle/>
        <a:p>
          <a:endParaRPr lang="en-US"/>
        </a:p>
      </dgm:t>
    </dgm:pt>
    <dgm:pt modelId="{9D4F5F6E-E2A3-7A45-A143-E84231717C68}" type="sibTrans" cxnId="{ABAAB31D-E634-304F-B3AC-4538E1E12731}">
      <dgm:prSet/>
      <dgm:spPr/>
      <dgm:t>
        <a:bodyPr/>
        <a:lstStyle/>
        <a:p>
          <a:pPr>
            <a:lnSpc>
              <a:spcPct val="100000"/>
            </a:lnSpc>
          </a:pPr>
          <a:endParaRPr lang="en-US"/>
        </a:p>
      </dgm:t>
    </dgm:pt>
    <dgm:pt modelId="{CA187F56-4964-461F-9976-A4E0418DD0C2}" type="pres">
      <dgm:prSet presAssocID="{5732BE26-679A-44D9-AB0E-87B5F3A2ECD7}" presName="root" presStyleCnt="0">
        <dgm:presLayoutVars>
          <dgm:dir/>
          <dgm:resizeHandles val="exact"/>
        </dgm:presLayoutVars>
      </dgm:prSet>
      <dgm:spPr/>
    </dgm:pt>
    <dgm:pt modelId="{83620509-6F5F-4D14-9097-A36E0F82DB2C}" type="pres">
      <dgm:prSet presAssocID="{5732BE26-679A-44D9-AB0E-87B5F3A2ECD7}" presName="container" presStyleCnt="0">
        <dgm:presLayoutVars>
          <dgm:dir/>
          <dgm:resizeHandles val="exact"/>
        </dgm:presLayoutVars>
      </dgm:prSet>
      <dgm:spPr/>
    </dgm:pt>
    <dgm:pt modelId="{58E255CF-48F0-422B-98A1-1EE1D038813D}" type="pres">
      <dgm:prSet presAssocID="{50611470-CB9C-46B6-B596-17A44EAB7731}" presName="compNode" presStyleCnt="0"/>
      <dgm:spPr/>
    </dgm:pt>
    <dgm:pt modelId="{A6EE13B0-3165-4192-9438-D8C43CF64369}" type="pres">
      <dgm:prSet presAssocID="{50611470-CB9C-46B6-B596-17A44EAB7731}" presName="iconBgRect" presStyleLbl="bgShp" presStyleIdx="0" presStyleCnt="6"/>
      <dgm:spPr/>
    </dgm:pt>
    <dgm:pt modelId="{F9758440-6BCB-4089-BC0D-490FFF6F4714}" type="pres">
      <dgm:prSet presAssocID="{50611470-CB9C-46B6-B596-17A44EAB773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84312FF4-CE9F-4CAC-A16D-38297CF6081E}" type="pres">
      <dgm:prSet presAssocID="{50611470-CB9C-46B6-B596-17A44EAB7731}" presName="spaceRect" presStyleCnt="0"/>
      <dgm:spPr/>
    </dgm:pt>
    <dgm:pt modelId="{A0D65C13-1023-40D9-84A1-3B8051727F46}" type="pres">
      <dgm:prSet presAssocID="{50611470-CB9C-46B6-B596-17A44EAB7731}" presName="textRect" presStyleLbl="revTx" presStyleIdx="0" presStyleCnt="6">
        <dgm:presLayoutVars>
          <dgm:chMax val="1"/>
          <dgm:chPref val="1"/>
        </dgm:presLayoutVars>
      </dgm:prSet>
      <dgm:spPr/>
    </dgm:pt>
    <dgm:pt modelId="{8C8FB5E7-F847-4A16-860E-9F164F70AE0F}" type="pres">
      <dgm:prSet presAssocID="{72DE78AA-017D-42D4-9696-622DF3A4F8BC}" presName="sibTrans" presStyleLbl="sibTrans2D1" presStyleIdx="0" presStyleCnt="0"/>
      <dgm:spPr/>
    </dgm:pt>
    <dgm:pt modelId="{18BCB631-D5D2-4073-BB39-69B5DFDC354D}" type="pres">
      <dgm:prSet presAssocID="{A86E6C77-E84B-403F-A775-AA008262AF7A}" presName="compNode" presStyleCnt="0"/>
      <dgm:spPr/>
    </dgm:pt>
    <dgm:pt modelId="{82AB6A06-333E-4C2C-9363-F67F1E11B641}" type="pres">
      <dgm:prSet presAssocID="{A86E6C77-E84B-403F-A775-AA008262AF7A}" presName="iconBgRect" presStyleLbl="bgShp" presStyleIdx="1" presStyleCnt="6"/>
      <dgm:spPr/>
    </dgm:pt>
    <dgm:pt modelId="{6BB0861F-5CD6-40E3-A533-4DF9210D6038}" type="pres">
      <dgm:prSet presAssocID="{A86E6C77-E84B-403F-A775-AA008262AF7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ployee Badge"/>
        </a:ext>
      </dgm:extLst>
    </dgm:pt>
    <dgm:pt modelId="{6992CBAD-97D4-4A5E-B51E-A77BDE9ABFE9}" type="pres">
      <dgm:prSet presAssocID="{A86E6C77-E84B-403F-A775-AA008262AF7A}" presName="spaceRect" presStyleCnt="0"/>
      <dgm:spPr/>
    </dgm:pt>
    <dgm:pt modelId="{39555F01-3F2F-4631-9FEF-62C1AFFE22B0}" type="pres">
      <dgm:prSet presAssocID="{A86E6C77-E84B-403F-A775-AA008262AF7A}" presName="textRect" presStyleLbl="revTx" presStyleIdx="1" presStyleCnt="6">
        <dgm:presLayoutVars>
          <dgm:chMax val="1"/>
          <dgm:chPref val="1"/>
        </dgm:presLayoutVars>
      </dgm:prSet>
      <dgm:spPr/>
    </dgm:pt>
    <dgm:pt modelId="{6170C2B7-A6E6-41AD-9BB7-6514F66C1804}" type="pres">
      <dgm:prSet presAssocID="{1E1FFC27-7E15-4B93-8021-F39321E0AC2E}" presName="sibTrans" presStyleLbl="sibTrans2D1" presStyleIdx="0" presStyleCnt="0"/>
      <dgm:spPr/>
    </dgm:pt>
    <dgm:pt modelId="{2ABE86F7-7A54-4A12-8454-FF787B0F4C04}" type="pres">
      <dgm:prSet presAssocID="{EF9E20B1-E053-4F8B-98CF-A111C8E0339A}" presName="compNode" presStyleCnt="0"/>
      <dgm:spPr/>
    </dgm:pt>
    <dgm:pt modelId="{7DF060A0-A62C-4077-B23D-0CDF2B95A8C5}" type="pres">
      <dgm:prSet presAssocID="{EF9E20B1-E053-4F8B-98CF-A111C8E0339A}" presName="iconBgRect" presStyleLbl="bgShp" presStyleIdx="2" presStyleCnt="6"/>
      <dgm:spPr/>
    </dgm:pt>
    <dgm:pt modelId="{00697280-A535-4208-B756-64D5E4B6E376}" type="pres">
      <dgm:prSet presAssocID="{EF9E20B1-E053-4F8B-98CF-A111C8E0339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Yuan"/>
        </a:ext>
      </dgm:extLst>
    </dgm:pt>
    <dgm:pt modelId="{DF4CC41E-3036-4E14-B021-0381A33993B7}" type="pres">
      <dgm:prSet presAssocID="{EF9E20B1-E053-4F8B-98CF-A111C8E0339A}" presName="spaceRect" presStyleCnt="0"/>
      <dgm:spPr/>
    </dgm:pt>
    <dgm:pt modelId="{E6EF0A10-9FA0-45BB-9231-A37779150742}" type="pres">
      <dgm:prSet presAssocID="{EF9E20B1-E053-4F8B-98CF-A111C8E0339A}" presName="textRect" presStyleLbl="revTx" presStyleIdx="2" presStyleCnt="6">
        <dgm:presLayoutVars>
          <dgm:chMax val="1"/>
          <dgm:chPref val="1"/>
        </dgm:presLayoutVars>
      </dgm:prSet>
      <dgm:spPr/>
    </dgm:pt>
    <dgm:pt modelId="{37722358-F730-452B-966C-679543EB4F25}" type="pres">
      <dgm:prSet presAssocID="{077C6048-98BA-42CF-9425-5587435677B3}" presName="sibTrans" presStyleLbl="sibTrans2D1" presStyleIdx="0" presStyleCnt="0"/>
      <dgm:spPr/>
    </dgm:pt>
    <dgm:pt modelId="{1B2F407F-3F4F-4FEF-A793-CD3054085D46}" type="pres">
      <dgm:prSet presAssocID="{0244DE90-17E3-4A26-9294-ED43D3A0A1A0}" presName="compNode" presStyleCnt="0"/>
      <dgm:spPr/>
    </dgm:pt>
    <dgm:pt modelId="{4F35A0BC-24E4-429A-9B7E-6EDF9C543663}" type="pres">
      <dgm:prSet presAssocID="{0244DE90-17E3-4A26-9294-ED43D3A0A1A0}" presName="iconBgRect" presStyleLbl="bgShp" presStyleIdx="3" presStyleCnt="6"/>
      <dgm:spPr/>
    </dgm:pt>
    <dgm:pt modelId="{7A73D925-3F62-4C5C-805E-A518259E7D2C}" type="pres">
      <dgm:prSet presAssocID="{0244DE90-17E3-4A26-9294-ED43D3A0A1A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87598488-5F2F-4BF8-BDE3-DB2E4AD4EE46}" type="pres">
      <dgm:prSet presAssocID="{0244DE90-17E3-4A26-9294-ED43D3A0A1A0}" presName="spaceRect" presStyleCnt="0"/>
      <dgm:spPr/>
    </dgm:pt>
    <dgm:pt modelId="{9579D57D-8858-44D8-BE43-C579FB562E35}" type="pres">
      <dgm:prSet presAssocID="{0244DE90-17E3-4A26-9294-ED43D3A0A1A0}" presName="textRect" presStyleLbl="revTx" presStyleIdx="3" presStyleCnt="6">
        <dgm:presLayoutVars>
          <dgm:chMax val="1"/>
          <dgm:chPref val="1"/>
        </dgm:presLayoutVars>
      </dgm:prSet>
      <dgm:spPr/>
    </dgm:pt>
    <dgm:pt modelId="{C560FC30-210E-3340-BDE6-289D8333B320}" type="pres">
      <dgm:prSet presAssocID="{C462C1D0-E250-4981-A83C-6AAA10BBAB06}" presName="sibTrans" presStyleLbl="sibTrans2D1" presStyleIdx="0" presStyleCnt="0"/>
      <dgm:spPr/>
    </dgm:pt>
    <dgm:pt modelId="{875A668E-1245-434E-B3BE-932ADF824F19}" type="pres">
      <dgm:prSet presAssocID="{10AE51F3-868C-DE49-925C-A77E690C0F7A}" presName="compNode" presStyleCnt="0"/>
      <dgm:spPr/>
    </dgm:pt>
    <dgm:pt modelId="{4ECED196-3252-774D-99DA-D56646CF6B98}" type="pres">
      <dgm:prSet presAssocID="{10AE51F3-868C-DE49-925C-A77E690C0F7A}" presName="iconBgRect" presStyleLbl="bgShp" presStyleIdx="4" presStyleCnt="6"/>
      <dgm:spPr/>
    </dgm:pt>
    <dgm:pt modelId="{63949982-2C21-E343-A16C-6CCF1D01208D}" type="pres">
      <dgm:prSet presAssocID="{10AE51F3-868C-DE49-925C-A77E690C0F7A}" presName="iconRect" presStyleLbl="node1" presStyleIdx="4" presStyleCnt="6"/>
      <dgm:spPr/>
    </dgm:pt>
    <dgm:pt modelId="{04ACB25A-47D5-134A-8598-FE0B937F1BE7}" type="pres">
      <dgm:prSet presAssocID="{10AE51F3-868C-DE49-925C-A77E690C0F7A}" presName="spaceRect" presStyleCnt="0"/>
      <dgm:spPr/>
    </dgm:pt>
    <dgm:pt modelId="{1DFB3B26-3F70-FA40-9C92-006A58A9CA53}" type="pres">
      <dgm:prSet presAssocID="{10AE51F3-868C-DE49-925C-A77E690C0F7A}" presName="textRect" presStyleLbl="revTx" presStyleIdx="4" presStyleCnt="6">
        <dgm:presLayoutVars>
          <dgm:chMax val="1"/>
          <dgm:chPref val="1"/>
        </dgm:presLayoutVars>
      </dgm:prSet>
      <dgm:spPr/>
    </dgm:pt>
    <dgm:pt modelId="{7FA65AB6-7A5E-7C4B-A565-BD31A12134F7}" type="pres">
      <dgm:prSet presAssocID="{CFF43D18-8CD0-9A45-9779-A35DE01C930E}" presName="sibTrans" presStyleLbl="sibTrans2D1" presStyleIdx="0" presStyleCnt="0"/>
      <dgm:spPr/>
    </dgm:pt>
    <dgm:pt modelId="{A6BCF967-A70D-6949-AB43-F59EAA18D1B7}" type="pres">
      <dgm:prSet presAssocID="{B452249F-4425-B24A-A2EB-1CA7BFBC0D59}" presName="compNode" presStyleCnt="0"/>
      <dgm:spPr/>
    </dgm:pt>
    <dgm:pt modelId="{CA53DE80-F09B-9242-862A-CF2C079CFC2F}" type="pres">
      <dgm:prSet presAssocID="{B452249F-4425-B24A-A2EB-1CA7BFBC0D59}" presName="iconBgRect" presStyleLbl="bgShp" presStyleIdx="5" presStyleCnt="6"/>
      <dgm:spPr/>
    </dgm:pt>
    <dgm:pt modelId="{CE4456D4-1F14-F343-8888-972E31D36190}" type="pres">
      <dgm:prSet presAssocID="{B452249F-4425-B24A-A2EB-1CA7BFBC0D59}" presName="iconRect" presStyleLbl="node1" presStyleIdx="5" presStyleCnt="6"/>
      <dgm:spPr/>
    </dgm:pt>
    <dgm:pt modelId="{7D943E4A-5B35-2946-BDF7-4FA35AE65B3A}" type="pres">
      <dgm:prSet presAssocID="{B452249F-4425-B24A-A2EB-1CA7BFBC0D59}" presName="spaceRect" presStyleCnt="0"/>
      <dgm:spPr/>
    </dgm:pt>
    <dgm:pt modelId="{80DF7DC2-6A2D-FF48-9DE7-FABCD88E7190}" type="pres">
      <dgm:prSet presAssocID="{B452249F-4425-B24A-A2EB-1CA7BFBC0D59}" presName="textRect" presStyleLbl="revTx" presStyleIdx="5" presStyleCnt="6">
        <dgm:presLayoutVars>
          <dgm:chMax val="1"/>
          <dgm:chPref val="1"/>
        </dgm:presLayoutVars>
      </dgm:prSet>
      <dgm:spPr/>
    </dgm:pt>
  </dgm:ptLst>
  <dgm:cxnLst>
    <dgm:cxn modelId="{25561C0B-954C-5A42-AEAA-78DAA8134549}" type="presOf" srcId="{10AE51F3-868C-DE49-925C-A77E690C0F7A}" destId="{1DFB3B26-3F70-FA40-9C92-006A58A9CA53}" srcOrd="0" destOrd="0" presId="urn:microsoft.com/office/officeart/2018/2/layout/IconCircleList"/>
    <dgm:cxn modelId="{ABAAB31D-E634-304F-B3AC-4538E1E12731}" srcId="{5732BE26-679A-44D9-AB0E-87B5F3A2ECD7}" destId="{B452249F-4425-B24A-A2EB-1CA7BFBC0D59}" srcOrd="5" destOrd="0" parTransId="{F07066A5-9A43-F34E-AF8F-AE0AFE40CF32}" sibTransId="{9D4F5F6E-E2A3-7A45-A143-E84231717C68}"/>
    <dgm:cxn modelId="{5C7F4825-7923-7E4E-9374-8F051CEF7D08}" srcId="{5732BE26-679A-44D9-AB0E-87B5F3A2ECD7}" destId="{10AE51F3-868C-DE49-925C-A77E690C0F7A}" srcOrd="4" destOrd="0" parTransId="{53CE9508-D4EE-3745-8382-188A30FA4530}" sibTransId="{CFF43D18-8CD0-9A45-9779-A35DE01C930E}"/>
    <dgm:cxn modelId="{06F1922A-C21B-490A-809C-8EBBB0237447}" srcId="{5732BE26-679A-44D9-AB0E-87B5F3A2ECD7}" destId="{EF9E20B1-E053-4F8B-98CF-A111C8E0339A}" srcOrd="2" destOrd="0" parTransId="{E87AE2DA-6A6E-4E8E-9609-2A3AF692A02A}" sibTransId="{077C6048-98BA-42CF-9425-5587435677B3}"/>
    <dgm:cxn modelId="{D3E6F15C-29DB-484A-A9A1-9945891ABDB6}" type="presOf" srcId="{72DE78AA-017D-42D4-9696-622DF3A4F8BC}" destId="{8C8FB5E7-F847-4A16-860E-9F164F70AE0F}" srcOrd="0" destOrd="0" presId="urn:microsoft.com/office/officeart/2018/2/layout/IconCircleList"/>
    <dgm:cxn modelId="{4185C15E-4416-4BFC-BA85-32970498EB37}" srcId="{5732BE26-679A-44D9-AB0E-87B5F3A2ECD7}" destId="{0244DE90-17E3-4A26-9294-ED43D3A0A1A0}" srcOrd="3" destOrd="0" parTransId="{CB963417-D7E7-468D-BEFF-927E95C3A9BC}" sibTransId="{C462C1D0-E250-4981-A83C-6AAA10BBAB06}"/>
    <dgm:cxn modelId="{8ECEDB41-4408-4B36-9ABB-5AE9B9B4E27B}" type="presOf" srcId="{0244DE90-17E3-4A26-9294-ED43D3A0A1A0}" destId="{9579D57D-8858-44D8-BE43-C579FB562E35}" srcOrd="0" destOrd="0" presId="urn:microsoft.com/office/officeart/2018/2/layout/IconCircleList"/>
    <dgm:cxn modelId="{721E9C66-0787-485A-A6FC-B54D74AAA8CC}" type="presOf" srcId="{1E1FFC27-7E15-4B93-8021-F39321E0AC2E}" destId="{6170C2B7-A6E6-41AD-9BB7-6514F66C1804}" srcOrd="0" destOrd="0" presId="urn:microsoft.com/office/officeart/2018/2/layout/IconCircleList"/>
    <dgm:cxn modelId="{6CBAC85A-0C6E-407B-813D-F3C10CA0BEDD}" type="presOf" srcId="{5732BE26-679A-44D9-AB0E-87B5F3A2ECD7}" destId="{CA187F56-4964-461F-9976-A4E0418DD0C2}" srcOrd="0" destOrd="0" presId="urn:microsoft.com/office/officeart/2018/2/layout/IconCircleList"/>
    <dgm:cxn modelId="{DA723A8A-8A33-1546-B0F3-11006061F7D0}" type="presOf" srcId="{C462C1D0-E250-4981-A83C-6AAA10BBAB06}" destId="{C560FC30-210E-3340-BDE6-289D8333B320}" srcOrd="0" destOrd="0" presId="urn:microsoft.com/office/officeart/2018/2/layout/IconCircleList"/>
    <dgm:cxn modelId="{EC20F391-01E5-6F44-80BD-E1616DEEACDA}" type="presOf" srcId="{B452249F-4425-B24A-A2EB-1CA7BFBC0D59}" destId="{80DF7DC2-6A2D-FF48-9DE7-FABCD88E7190}" srcOrd="0" destOrd="0" presId="urn:microsoft.com/office/officeart/2018/2/layout/IconCircleList"/>
    <dgm:cxn modelId="{418EE49E-444E-C048-AAAB-41B3274E3FFC}" type="presOf" srcId="{CFF43D18-8CD0-9A45-9779-A35DE01C930E}" destId="{7FA65AB6-7A5E-7C4B-A565-BD31A12134F7}" srcOrd="0" destOrd="0" presId="urn:microsoft.com/office/officeart/2018/2/layout/IconCircleList"/>
    <dgm:cxn modelId="{BCB8B4A9-1AF2-4657-ABA2-B10A8ABB8A42}" type="presOf" srcId="{50611470-CB9C-46B6-B596-17A44EAB7731}" destId="{A0D65C13-1023-40D9-84A1-3B8051727F46}" srcOrd="0" destOrd="0" presId="urn:microsoft.com/office/officeart/2018/2/layout/IconCircleList"/>
    <dgm:cxn modelId="{4ADD2CB6-2385-43A7-A228-B51DE432E0CA}" srcId="{5732BE26-679A-44D9-AB0E-87B5F3A2ECD7}" destId="{50611470-CB9C-46B6-B596-17A44EAB7731}" srcOrd="0" destOrd="0" parTransId="{B9A4DE7F-FB1F-49F2-B6FE-80BB25531C93}" sibTransId="{72DE78AA-017D-42D4-9696-622DF3A4F8BC}"/>
    <dgm:cxn modelId="{F21D3DBD-353E-4AA4-99A1-45E68FB58633}" srcId="{5732BE26-679A-44D9-AB0E-87B5F3A2ECD7}" destId="{A86E6C77-E84B-403F-A775-AA008262AF7A}" srcOrd="1" destOrd="0" parTransId="{5CFC8AE1-C45A-4B0F-B332-A30A07BEB41B}" sibTransId="{1E1FFC27-7E15-4B93-8021-F39321E0AC2E}"/>
    <dgm:cxn modelId="{046010CB-EAFE-401E-A8C7-DD0860ED6438}" type="presOf" srcId="{A86E6C77-E84B-403F-A775-AA008262AF7A}" destId="{39555F01-3F2F-4631-9FEF-62C1AFFE22B0}" srcOrd="0" destOrd="0" presId="urn:microsoft.com/office/officeart/2018/2/layout/IconCircleList"/>
    <dgm:cxn modelId="{5840AADD-CDA0-4967-9C2C-3DCD55A0D120}" type="presOf" srcId="{077C6048-98BA-42CF-9425-5587435677B3}" destId="{37722358-F730-452B-966C-679543EB4F25}" srcOrd="0" destOrd="0" presId="urn:microsoft.com/office/officeart/2018/2/layout/IconCircleList"/>
    <dgm:cxn modelId="{1544E0E7-844A-4831-A97F-CEA504491E1C}" type="presOf" srcId="{EF9E20B1-E053-4F8B-98CF-A111C8E0339A}" destId="{E6EF0A10-9FA0-45BB-9231-A37779150742}" srcOrd="0" destOrd="0" presId="urn:microsoft.com/office/officeart/2018/2/layout/IconCircleList"/>
    <dgm:cxn modelId="{90E8CB93-C85C-439E-8ACA-229E18AAC790}" type="presParOf" srcId="{CA187F56-4964-461F-9976-A4E0418DD0C2}" destId="{83620509-6F5F-4D14-9097-A36E0F82DB2C}" srcOrd="0" destOrd="0" presId="urn:microsoft.com/office/officeart/2018/2/layout/IconCircleList"/>
    <dgm:cxn modelId="{8E3E2F8B-2BF1-45D1-B90A-C28827BF50C0}" type="presParOf" srcId="{83620509-6F5F-4D14-9097-A36E0F82DB2C}" destId="{58E255CF-48F0-422B-98A1-1EE1D038813D}" srcOrd="0" destOrd="0" presId="urn:microsoft.com/office/officeart/2018/2/layout/IconCircleList"/>
    <dgm:cxn modelId="{9EE27D9B-C3BD-42A9-9931-557F800F419B}" type="presParOf" srcId="{58E255CF-48F0-422B-98A1-1EE1D038813D}" destId="{A6EE13B0-3165-4192-9438-D8C43CF64369}" srcOrd="0" destOrd="0" presId="urn:microsoft.com/office/officeart/2018/2/layout/IconCircleList"/>
    <dgm:cxn modelId="{95663A75-FEE3-4C86-822B-DA2E39EA4C2E}" type="presParOf" srcId="{58E255CF-48F0-422B-98A1-1EE1D038813D}" destId="{F9758440-6BCB-4089-BC0D-490FFF6F4714}" srcOrd="1" destOrd="0" presId="urn:microsoft.com/office/officeart/2018/2/layout/IconCircleList"/>
    <dgm:cxn modelId="{574877AA-DA3A-43C6-B459-70B7D63C3FE4}" type="presParOf" srcId="{58E255CF-48F0-422B-98A1-1EE1D038813D}" destId="{84312FF4-CE9F-4CAC-A16D-38297CF6081E}" srcOrd="2" destOrd="0" presId="urn:microsoft.com/office/officeart/2018/2/layout/IconCircleList"/>
    <dgm:cxn modelId="{027DA0E4-CC1F-4AB3-A4EC-B01ADE21F08E}" type="presParOf" srcId="{58E255CF-48F0-422B-98A1-1EE1D038813D}" destId="{A0D65C13-1023-40D9-84A1-3B8051727F46}" srcOrd="3" destOrd="0" presId="urn:microsoft.com/office/officeart/2018/2/layout/IconCircleList"/>
    <dgm:cxn modelId="{6CB79CF0-ACE6-4874-BD5A-B19D63AA6460}" type="presParOf" srcId="{83620509-6F5F-4D14-9097-A36E0F82DB2C}" destId="{8C8FB5E7-F847-4A16-860E-9F164F70AE0F}" srcOrd="1" destOrd="0" presId="urn:microsoft.com/office/officeart/2018/2/layout/IconCircleList"/>
    <dgm:cxn modelId="{411F571A-D6A6-41D8-B947-635AE25161BB}" type="presParOf" srcId="{83620509-6F5F-4D14-9097-A36E0F82DB2C}" destId="{18BCB631-D5D2-4073-BB39-69B5DFDC354D}" srcOrd="2" destOrd="0" presId="urn:microsoft.com/office/officeart/2018/2/layout/IconCircleList"/>
    <dgm:cxn modelId="{3BFFC464-ADB8-409D-835D-C587FE6DE7A4}" type="presParOf" srcId="{18BCB631-D5D2-4073-BB39-69B5DFDC354D}" destId="{82AB6A06-333E-4C2C-9363-F67F1E11B641}" srcOrd="0" destOrd="0" presId="urn:microsoft.com/office/officeart/2018/2/layout/IconCircleList"/>
    <dgm:cxn modelId="{8FF57CFA-E315-4B49-98EE-3785070A8097}" type="presParOf" srcId="{18BCB631-D5D2-4073-BB39-69B5DFDC354D}" destId="{6BB0861F-5CD6-40E3-A533-4DF9210D6038}" srcOrd="1" destOrd="0" presId="urn:microsoft.com/office/officeart/2018/2/layout/IconCircleList"/>
    <dgm:cxn modelId="{947ABC8F-425F-4996-BEA7-6C253C835AAC}" type="presParOf" srcId="{18BCB631-D5D2-4073-BB39-69B5DFDC354D}" destId="{6992CBAD-97D4-4A5E-B51E-A77BDE9ABFE9}" srcOrd="2" destOrd="0" presId="urn:microsoft.com/office/officeart/2018/2/layout/IconCircleList"/>
    <dgm:cxn modelId="{A1FBC770-39A6-4088-AFC5-0EA68DF86157}" type="presParOf" srcId="{18BCB631-D5D2-4073-BB39-69B5DFDC354D}" destId="{39555F01-3F2F-4631-9FEF-62C1AFFE22B0}" srcOrd="3" destOrd="0" presId="urn:microsoft.com/office/officeart/2018/2/layout/IconCircleList"/>
    <dgm:cxn modelId="{781667C4-F2FF-4AB6-B078-A7055A3A2A94}" type="presParOf" srcId="{83620509-6F5F-4D14-9097-A36E0F82DB2C}" destId="{6170C2B7-A6E6-41AD-9BB7-6514F66C1804}" srcOrd="3" destOrd="0" presId="urn:microsoft.com/office/officeart/2018/2/layout/IconCircleList"/>
    <dgm:cxn modelId="{F5F20A14-447C-4E40-844E-C44B5EF67167}" type="presParOf" srcId="{83620509-6F5F-4D14-9097-A36E0F82DB2C}" destId="{2ABE86F7-7A54-4A12-8454-FF787B0F4C04}" srcOrd="4" destOrd="0" presId="urn:microsoft.com/office/officeart/2018/2/layout/IconCircleList"/>
    <dgm:cxn modelId="{507FC936-081A-40FD-BB53-3F4D800A0DF8}" type="presParOf" srcId="{2ABE86F7-7A54-4A12-8454-FF787B0F4C04}" destId="{7DF060A0-A62C-4077-B23D-0CDF2B95A8C5}" srcOrd="0" destOrd="0" presId="urn:microsoft.com/office/officeart/2018/2/layout/IconCircleList"/>
    <dgm:cxn modelId="{E9C52719-3BF6-497A-9956-9F52142ED671}" type="presParOf" srcId="{2ABE86F7-7A54-4A12-8454-FF787B0F4C04}" destId="{00697280-A535-4208-B756-64D5E4B6E376}" srcOrd="1" destOrd="0" presId="urn:microsoft.com/office/officeart/2018/2/layout/IconCircleList"/>
    <dgm:cxn modelId="{92C5F391-A982-4330-B434-B9F898D2E259}" type="presParOf" srcId="{2ABE86F7-7A54-4A12-8454-FF787B0F4C04}" destId="{DF4CC41E-3036-4E14-B021-0381A33993B7}" srcOrd="2" destOrd="0" presId="urn:microsoft.com/office/officeart/2018/2/layout/IconCircleList"/>
    <dgm:cxn modelId="{45A57A1B-99D5-4C22-8E8A-520D2CA8B88D}" type="presParOf" srcId="{2ABE86F7-7A54-4A12-8454-FF787B0F4C04}" destId="{E6EF0A10-9FA0-45BB-9231-A37779150742}" srcOrd="3" destOrd="0" presId="urn:microsoft.com/office/officeart/2018/2/layout/IconCircleList"/>
    <dgm:cxn modelId="{F126D3DE-D3C7-4B82-8FD2-FCE921F62DB5}" type="presParOf" srcId="{83620509-6F5F-4D14-9097-A36E0F82DB2C}" destId="{37722358-F730-452B-966C-679543EB4F25}" srcOrd="5" destOrd="0" presId="urn:microsoft.com/office/officeart/2018/2/layout/IconCircleList"/>
    <dgm:cxn modelId="{2E39B931-0D8C-46A3-8C08-2B4BA93E11E3}" type="presParOf" srcId="{83620509-6F5F-4D14-9097-A36E0F82DB2C}" destId="{1B2F407F-3F4F-4FEF-A793-CD3054085D46}" srcOrd="6" destOrd="0" presId="urn:microsoft.com/office/officeart/2018/2/layout/IconCircleList"/>
    <dgm:cxn modelId="{B056DB99-BB45-446E-A19D-159A0C40ABBA}" type="presParOf" srcId="{1B2F407F-3F4F-4FEF-A793-CD3054085D46}" destId="{4F35A0BC-24E4-429A-9B7E-6EDF9C543663}" srcOrd="0" destOrd="0" presId="urn:microsoft.com/office/officeart/2018/2/layout/IconCircleList"/>
    <dgm:cxn modelId="{BAEF21C6-827B-4A55-B896-F72839D77A60}" type="presParOf" srcId="{1B2F407F-3F4F-4FEF-A793-CD3054085D46}" destId="{7A73D925-3F62-4C5C-805E-A518259E7D2C}" srcOrd="1" destOrd="0" presId="urn:microsoft.com/office/officeart/2018/2/layout/IconCircleList"/>
    <dgm:cxn modelId="{0AD0BAD9-957D-44DB-B065-3CA395849F55}" type="presParOf" srcId="{1B2F407F-3F4F-4FEF-A793-CD3054085D46}" destId="{87598488-5F2F-4BF8-BDE3-DB2E4AD4EE46}" srcOrd="2" destOrd="0" presId="urn:microsoft.com/office/officeart/2018/2/layout/IconCircleList"/>
    <dgm:cxn modelId="{CC94E5A9-1FDC-4849-A30F-B20C25B24D97}" type="presParOf" srcId="{1B2F407F-3F4F-4FEF-A793-CD3054085D46}" destId="{9579D57D-8858-44D8-BE43-C579FB562E35}" srcOrd="3" destOrd="0" presId="urn:microsoft.com/office/officeart/2018/2/layout/IconCircleList"/>
    <dgm:cxn modelId="{E39442AE-3E1C-4140-B0A5-374D4DF2DAD0}" type="presParOf" srcId="{83620509-6F5F-4D14-9097-A36E0F82DB2C}" destId="{C560FC30-210E-3340-BDE6-289D8333B320}" srcOrd="7" destOrd="0" presId="urn:microsoft.com/office/officeart/2018/2/layout/IconCircleList"/>
    <dgm:cxn modelId="{64FE4D34-49BC-974C-B537-4D43D1B29B76}" type="presParOf" srcId="{83620509-6F5F-4D14-9097-A36E0F82DB2C}" destId="{875A668E-1245-434E-B3BE-932ADF824F19}" srcOrd="8" destOrd="0" presId="urn:microsoft.com/office/officeart/2018/2/layout/IconCircleList"/>
    <dgm:cxn modelId="{3A4F398E-4676-1047-82C0-8D702F90CB9E}" type="presParOf" srcId="{875A668E-1245-434E-B3BE-932ADF824F19}" destId="{4ECED196-3252-774D-99DA-D56646CF6B98}" srcOrd="0" destOrd="0" presId="urn:microsoft.com/office/officeart/2018/2/layout/IconCircleList"/>
    <dgm:cxn modelId="{897CAE05-2F10-4949-A2A0-5B4B84E33237}" type="presParOf" srcId="{875A668E-1245-434E-B3BE-932ADF824F19}" destId="{63949982-2C21-E343-A16C-6CCF1D01208D}" srcOrd="1" destOrd="0" presId="urn:microsoft.com/office/officeart/2018/2/layout/IconCircleList"/>
    <dgm:cxn modelId="{2F6296C1-A61E-9942-A7C3-90112830A20D}" type="presParOf" srcId="{875A668E-1245-434E-B3BE-932ADF824F19}" destId="{04ACB25A-47D5-134A-8598-FE0B937F1BE7}" srcOrd="2" destOrd="0" presId="urn:microsoft.com/office/officeart/2018/2/layout/IconCircleList"/>
    <dgm:cxn modelId="{6DBF416E-0D2B-7D44-A69B-9FA4E6AA6C63}" type="presParOf" srcId="{875A668E-1245-434E-B3BE-932ADF824F19}" destId="{1DFB3B26-3F70-FA40-9C92-006A58A9CA53}" srcOrd="3" destOrd="0" presId="urn:microsoft.com/office/officeart/2018/2/layout/IconCircleList"/>
    <dgm:cxn modelId="{EF82A44E-6911-BD4B-8268-7E50EC432575}" type="presParOf" srcId="{83620509-6F5F-4D14-9097-A36E0F82DB2C}" destId="{7FA65AB6-7A5E-7C4B-A565-BD31A12134F7}" srcOrd="9" destOrd="0" presId="urn:microsoft.com/office/officeart/2018/2/layout/IconCircleList"/>
    <dgm:cxn modelId="{BF14013C-2E91-E144-BD45-AE04D9D38FEB}" type="presParOf" srcId="{83620509-6F5F-4D14-9097-A36E0F82DB2C}" destId="{A6BCF967-A70D-6949-AB43-F59EAA18D1B7}" srcOrd="10" destOrd="0" presId="urn:microsoft.com/office/officeart/2018/2/layout/IconCircleList"/>
    <dgm:cxn modelId="{3B6C5158-A4C5-5C4D-93AE-95DD03C19E40}" type="presParOf" srcId="{A6BCF967-A70D-6949-AB43-F59EAA18D1B7}" destId="{CA53DE80-F09B-9242-862A-CF2C079CFC2F}" srcOrd="0" destOrd="0" presId="urn:microsoft.com/office/officeart/2018/2/layout/IconCircleList"/>
    <dgm:cxn modelId="{5888CC95-A279-6846-8999-87C3548882CD}" type="presParOf" srcId="{A6BCF967-A70D-6949-AB43-F59EAA18D1B7}" destId="{CE4456D4-1F14-F343-8888-972E31D36190}" srcOrd="1" destOrd="0" presId="urn:microsoft.com/office/officeart/2018/2/layout/IconCircleList"/>
    <dgm:cxn modelId="{12079CDB-354C-BB4D-86A5-451E80D339A5}" type="presParOf" srcId="{A6BCF967-A70D-6949-AB43-F59EAA18D1B7}" destId="{7D943E4A-5B35-2946-BDF7-4FA35AE65B3A}" srcOrd="2" destOrd="0" presId="urn:microsoft.com/office/officeart/2018/2/layout/IconCircleList"/>
    <dgm:cxn modelId="{B9CE5F90-C5D0-344B-B4A1-93FAEC4BD590}" type="presParOf" srcId="{A6BCF967-A70D-6949-AB43-F59EAA18D1B7}" destId="{80DF7DC2-6A2D-FF48-9DE7-FABCD88E719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C5E8D4-E7EE-B942-8BE1-A004DC1169D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008ED00-B04F-2349-9B71-74610A55BAE3}">
      <dgm:prSet/>
      <dgm:spPr/>
      <dgm:t>
        <a:bodyPr/>
        <a:lstStyle/>
        <a:p>
          <a:r>
            <a:rPr lang="en-US" dirty="0"/>
            <a:t>All Girls State applicants must be selected by an American Legion Auxiliary Unit or Post.  Local schools may provide names to unit, but it is the responsibility of the individual Units to make their own selections. In the event that a city/town does not have an active Unit, then the American Legion Post of that community may sponsor a citizen.</a:t>
          </a:r>
        </a:p>
      </dgm:t>
    </dgm:pt>
    <dgm:pt modelId="{7C20AFC5-3FFA-FF46-B6F8-DCD1F2687E53}" type="parTrans" cxnId="{ADA4D72C-206A-7C4E-A7B9-E942F36BA9BE}">
      <dgm:prSet/>
      <dgm:spPr/>
      <dgm:t>
        <a:bodyPr/>
        <a:lstStyle/>
        <a:p>
          <a:endParaRPr lang="en-US"/>
        </a:p>
      </dgm:t>
    </dgm:pt>
    <dgm:pt modelId="{25CDB3E3-7D0F-D04E-BFA1-D5AC2BCFF56A}" type="sibTrans" cxnId="{ADA4D72C-206A-7C4E-A7B9-E942F36BA9BE}">
      <dgm:prSet/>
      <dgm:spPr/>
      <dgm:t>
        <a:bodyPr/>
        <a:lstStyle/>
        <a:p>
          <a:endParaRPr lang="en-US"/>
        </a:p>
      </dgm:t>
    </dgm:pt>
    <dgm:pt modelId="{83921888-BEED-BE40-972D-52AD72B7F5CE}">
      <dgm:prSet/>
      <dgm:spPr/>
      <dgm:t>
        <a:bodyPr/>
        <a:lstStyle/>
        <a:p>
          <a:r>
            <a:rPr lang="en-US"/>
            <a:t>Outside organizations cannot sponsor a citizen, however, they may make a donation to a Unit to help sponsor a citizen. That Unit accepting the donation will be the legal sponsoring organization. </a:t>
          </a:r>
        </a:p>
      </dgm:t>
    </dgm:pt>
    <dgm:pt modelId="{FA7713DF-D358-D34E-BE7D-19C50D26939C}" type="parTrans" cxnId="{CEF79732-5FFD-DC4B-95B9-8FA7FBB76053}">
      <dgm:prSet/>
      <dgm:spPr/>
      <dgm:t>
        <a:bodyPr/>
        <a:lstStyle/>
        <a:p>
          <a:endParaRPr lang="en-US"/>
        </a:p>
      </dgm:t>
    </dgm:pt>
    <dgm:pt modelId="{5BCED49C-489E-E648-AFB3-BF158DB0D1C5}" type="sibTrans" cxnId="{CEF79732-5FFD-DC4B-95B9-8FA7FBB76053}">
      <dgm:prSet/>
      <dgm:spPr/>
      <dgm:t>
        <a:bodyPr/>
        <a:lstStyle/>
        <a:p>
          <a:endParaRPr lang="en-US"/>
        </a:p>
      </dgm:t>
    </dgm:pt>
    <dgm:pt modelId="{337ADF0C-6B0F-0341-AA9E-C45E23136F12}" type="pres">
      <dgm:prSet presAssocID="{3FC5E8D4-E7EE-B942-8BE1-A004DC1169DB}" presName="hierChild1" presStyleCnt="0">
        <dgm:presLayoutVars>
          <dgm:orgChart val="1"/>
          <dgm:chPref val="1"/>
          <dgm:dir/>
          <dgm:animOne val="branch"/>
          <dgm:animLvl val="lvl"/>
          <dgm:resizeHandles/>
        </dgm:presLayoutVars>
      </dgm:prSet>
      <dgm:spPr/>
    </dgm:pt>
    <dgm:pt modelId="{F070785C-08A5-A141-9BD2-46F3010C0E00}" type="pres">
      <dgm:prSet presAssocID="{4008ED00-B04F-2349-9B71-74610A55BAE3}" presName="hierRoot1" presStyleCnt="0">
        <dgm:presLayoutVars>
          <dgm:hierBranch val="init"/>
        </dgm:presLayoutVars>
      </dgm:prSet>
      <dgm:spPr/>
    </dgm:pt>
    <dgm:pt modelId="{13149855-E607-6542-A3B8-411FF909A607}" type="pres">
      <dgm:prSet presAssocID="{4008ED00-B04F-2349-9B71-74610A55BAE3}" presName="rootComposite1" presStyleCnt="0"/>
      <dgm:spPr/>
    </dgm:pt>
    <dgm:pt modelId="{74FF95EE-4EA1-EA4B-910F-4D5F0BFCF736}" type="pres">
      <dgm:prSet presAssocID="{4008ED00-B04F-2349-9B71-74610A55BAE3}" presName="rootText1" presStyleLbl="node0" presStyleIdx="0" presStyleCnt="2" custScaleY="153880">
        <dgm:presLayoutVars>
          <dgm:chPref val="3"/>
        </dgm:presLayoutVars>
      </dgm:prSet>
      <dgm:spPr/>
    </dgm:pt>
    <dgm:pt modelId="{9BA314C3-D603-1C42-9F77-633ECF5BE21F}" type="pres">
      <dgm:prSet presAssocID="{4008ED00-B04F-2349-9B71-74610A55BAE3}" presName="rootConnector1" presStyleLbl="node1" presStyleIdx="0" presStyleCnt="0"/>
      <dgm:spPr/>
    </dgm:pt>
    <dgm:pt modelId="{9AF0ABB1-7FA8-BE48-9BB3-7B8D0795937A}" type="pres">
      <dgm:prSet presAssocID="{4008ED00-B04F-2349-9B71-74610A55BAE3}" presName="hierChild2" presStyleCnt="0"/>
      <dgm:spPr/>
    </dgm:pt>
    <dgm:pt modelId="{6055916E-7FAB-E14C-8B86-8978E3F394A4}" type="pres">
      <dgm:prSet presAssocID="{4008ED00-B04F-2349-9B71-74610A55BAE3}" presName="hierChild3" presStyleCnt="0"/>
      <dgm:spPr/>
    </dgm:pt>
    <dgm:pt modelId="{861DA65B-4151-944E-910F-E2A07E06B513}" type="pres">
      <dgm:prSet presAssocID="{83921888-BEED-BE40-972D-52AD72B7F5CE}" presName="hierRoot1" presStyleCnt="0">
        <dgm:presLayoutVars>
          <dgm:hierBranch val="init"/>
        </dgm:presLayoutVars>
      </dgm:prSet>
      <dgm:spPr/>
    </dgm:pt>
    <dgm:pt modelId="{6A53630C-2F98-EB44-AD0D-7F4896F2D981}" type="pres">
      <dgm:prSet presAssocID="{83921888-BEED-BE40-972D-52AD72B7F5CE}" presName="rootComposite1" presStyleCnt="0"/>
      <dgm:spPr/>
    </dgm:pt>
    <dgm:pt modelId="{BC8AACF1-5DC9-234E-AAB3-45840A5C8481}" type="pres">
      <dgm:prSet presAssocID="{83921888-BEED-BE40-972D-52AD72B7F5CE}" presName="rootText1" presStyleLbl="node0" presStyleIdx="1" presStyleCnt="2" custScaleY="167800">
        <dgm:presLayoutVars>
          <dgm:chPref val="3"/>
        </dgm:presLayoutVars>
      </dgm:prSet>
      <dgm:spPr/>
    </dgm:pt>
    <dgm:pt modelId="{92D22BBC-FA22-8049-98C1-DC7BA603E902}" type="pres">
      <dgm:prSet presAssocID="{83921888-BEED-BE40-972D-52AD72B7F5CE}" presName="rootConnector1" presStyleLbl="node1" presStyleIdx="0" presStyleCnt="0"/>
      <dgm:spPr/>
    </dgm:pt>
    <dgm:pt modelId="{27651F6B-1AE3-4A4D-A131-D62F4D4B044B}" type="pres">
      <dgm:prSet presAssocID="{83921888-BEED-BE40-972D-52AD72B7F5CE}" presName="hierChild2" presStyleCnt="0"/>
      <dgm:spPr/>
    </dgm:pt>
    <dgm:pt modelId="{928DD313-8127-A645-9315-A18601BA1EF4}" type="pres">
      <dgm:prSet presAssocID="{83921888-BEED-BE40-972D-52AD72B7F5CE}" presName="hierChild3" presStyleCnt="0"/>
      <dgm:spPr/>
    </dgm:pt>
  </dgm:ptLst>
  <dgm:cxnLst>
    <dgm:cxn modelId="{01D3FA07-E772-A745-AF22-BDA7FB53288A}" type="presOf" srcId="{4008ED00-B04F-2349-9B71-74610A55BAE3}" destId="{9BA314C3-D603-1C42-9F77-633ECF5BE21F}" srcOrd="1" destOrd="0" presId="urn:microsoft.com/office/officeart/2005/8/layout/orgChart1"/>
    <dgm:cxn modelId="{15B93C12-195E-A848-9012-A3A3031B25AC}" type="presOf" srcId="{83921888-BEED-BE40-972D-52AD72B7F5CE}" destId="{BC8AACF1-5DC9-234E-AAB3-45840A5C8481}" srcOrd="0" destOrd="0" presId="urn:microsoft.com/office/officeart/2005/8/layout/orgChart1"/>
    <dgm:cxn modelId="{ADA4D72C-206A-7C4E-A7B9-E942F36BA9BE}" srcId="{3FC5E8D4-E7EE-B942-8BE1-A004DC1169DB}" destId="{4008ED00-B04F-2349-9B71-74610A55BAE3}" srcOrd="0" destOrd="0" parTransId="{7C20AFC5-3FFA-FF46-B6F8-DCD1F2687E53}" sibTransId="{25CDB3E3-7D0F-D04E-BFA1-D5AC2BCFF56A}"/>
    <dgm:cxn modelId="{CEF79732-5FFD-DC4B-95B9-8FA7FBB76053}" srcId="{3FC5E8D4-E7EE-B942-8BE1-A004DC1169DB}" destId="{83921888-BEED-BE40-972D-52AD72B7F5CE}" srcOrd="1" destOrd="0" parTransId="{FA7713DF-D358-D34E-BE7D-19C50D26939C}" sibTransId="{5BCED49C-489E-E648-AFB3-BF158DB0D1C5}"/>
    <dgm:cxn modelId="{0BCA13DC-A626-2D4C-9EEE-6233FC20265A}" type="presOf" srcId="{83921888-BEED-BE40-972D-52AD72B7F5CE}" destId="{92D22BBC-FA22-8049-98C1-DC7BA603E902}" srcOrd="1" destOrd="0" presId="urn:microsoft.com/office/officeart/2005/8/layout/orgChart1"/>
    <dgm:cxn modelId="{E7E679EF-AD03-3041-82C1-910597AD04C3}" type="presOf" srcId="{3FC5E8D4-E7EE-B942-8BE1-A004DC1169DB}" destId="{337ADF0C-6B0F-0341-AA9E-C45E23136F12}" srcOrd="0" destOrd="0" presId="urn:microsoft.com/office/officeart/2005/8/layout/orgChart1"/>
    <dgm:cxn modelId="{0558D6FE-642C-B044-9949-F0718D944297}" type="presOf" srcId="{4008ED00-B04F-2349-9B71-74610A55BAE3}" destId="{74FF95EE-4EA1-EA4B-910F-4D5F0BFCF736}" srcOrd="0" destOrd="0" presId="urn:microsoft.com/office/officeart/2005/8/layout/orgChart1"/>
    <dgm:cxn modelId="{A9ABF403-875B-C04D-83B4-4FDC9C4D1A4B}" type="presParOf" srcId="{337ADF0C-6B0F-0341-AA9E-C45E23136F12}" destId="{F070785C-08A5-A141-9BD2-46F3010C0E00}" srcOrd="0" destOrd="0" presId="urn:microsoft.com/office/officeart/2005/8/layout/orgChart1"/>
    <dgm:cxn modelId="{63017E23-1A23-BD43-B25B-B740E1ED834D}" type="presParOf" srcId="{F070785C-08A5-A141-9BD2-46F3010C0E00}" destId="{13149855-E607-6542-A3B8-411FF909A607}" srcOrd="0" destOrd="0" presId="urn:microsoft.com/office/officeart/2005/8/layout/orgChart1"/>
    <dgm:cxn modelId="{1CA8B37D-506B-1C45-83E5-3CAB2C85A02A}" type="presParOf" srcId="{13149855-E607-6542-A3B8-411FF909A607}" destId="{74FF95EE-4EA1-EA4B-910F-4D5F0BFCF736}" srcOrd="0" destOrd="0" presId="urn:microsoft.com/office/officeart/2005/8/layout/orgChart1"/>
    <dgm:cxn modelId="{75A9E684-59C7-0A4B-89D8-EF20CBDB635E}" type="presParOf" srcId="{13149855-E607-6542-A3B8-411FF909A607}" destId="{9BA314C3-D603-1C42-9F77-633ECF5BE21F}" srcOrd="1" destOrd="0" presId="urn:microsoft.com/office/officeart/2005/8/layout/orgChart1"/>
    <dgm:cxn modelId="{776222AC-574B-704A-8A0B-7C486B578CAC}" type="presParOf" srcId="{F070785C-08A5-A141-9BD2-46F3010C0E00}" destId="{9AF0ABB1-7FA8-BE48-9BB3-7B8D0795937A}" srcOrd="1" destOrd="0" presId="urn:microsoft.com/office/officeart/2005/8/layout/orgChart1"/>
    <dgm:cxn modelId="{F10C157E-7395-F84C-9209-4F1A5D4B681A}" type="presParOf" srcId="{F070785C-08A5-A141-9BD2-46F3010C0E00}" destId="{6055916E-7FAB-E14C-8B86-8978E3F394A4}" srcOrd="2" destOrd="0" presId="urn:microsoft.com/office/officeart/2005/8/layout/orgChart1"/>
    <dgm:cxn modelId="{C4063616-2DB0-FE40-A1C8-60DA22ED4295}" type="presParOf" srcId="{337ADF0C-6B0F-0341-AA9E-C45E23136F12}" destId="{861DA65B-4151-944E-910F-E2A07E06B513}" srcOrd="1" destOrd="0" presId="urn:microsoft.com/office/officeart/2005/8/layout/orgChart1"/>
    <dgm:cxn modelId="{A25CCB44-6DD6-844C-9EB8-E3A7F64A5787}" type="presParOf" srcId="{861DA65B-4151-944E-910F-E2A07E06B513}" destId="{6A53630C-2F98-EB44-AD0D-7F4896F2D981}" srcOrd="0" destOrd="0" presId="urn:microsoft.com/office/officeart/2005/8/layout/orgChart1"/>
    <dgm:cxn modelId="{54627CCA-DE68-624F-9FBF-0B2BA0412619}" type="presParOf" srcId="{6A53630C-2F98-EB44-AD0D-7F4896F2D981}" destId="{BC8AACF1-5DC9-234E-AAB3-45840A5C8481}" srcOrd="0" destOrd="0" presId="urn:microsoft.com/office/officeart/2005/8/layout/orgChart1"/>
    <dgm:cxn modelId="{8E80CF29-44CB-E44D-879D-4CD0721BA5DD}" type="presParOf" srcId="{6A53630C-2F98-EB44-AD0D-7F4896F2D981}" destId="{92D22BBC-FA22-8049-98C1-DC7BA603E902}" srcOrd="1" destOrd="0" presId="urn:microsoft.com/office/officeart/2005/8/layout/orgChart1"/>
    <dgm:cxn modelId="{542EC4BC-7720-274B-8EBA-181074667CFD}" type="presParOf" srcId="{861DA65B-4151-944E-910F-E2A07E06B513}" destId="{27651F6B-1AE3-4A4D-A131-D62F4D4B044B}" srcOrd="1" destOrd="0" presId="urn:microsoft.com/office/officeart/2005/8/layout/orgChart1"/>
    <dgm:cxn modelId="{D85E9581-E1A1-474F-B8C8-E55997107FC6}" type="presParOf" srcId="{861DA65B-4151-944E-910F-E2A07E06B513}" destId="{928DD313-8127-A645-9315-A18601BA1EF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24AEC3-69B3-4A78-AC33-0C66351D171F}"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F084EDF-798A-4FAF-8013-31EDAA4C916F}">
      <dgm:prSet/>
      <dgm:spPr/>
      <dgm:t>
        <a:bodyPr/>
        <a:lstStyle/>
        <a:p>
          <a:pPr>
            <a:defRPr cap="all"/>
          </a:pPr>
          <a:r>
            <a:rPr lang="en-US"/>
            <a:t>she is greeted by the official hostess the American Legion Auxiliary Department President and the reigning Girls State Governor. </a:t>
          </a:r>
        </a:p>
      </dgm:t>
    </dgm:pt>
    <dgm:pt modelId="{931DBD7F-43D8-4270-ADD5-41026F884878}" type="parTrans" cxnId="{414D2FED-463D-47CF-8FAD-7E2103BE07C7}">
      <dgm:prSet/>
      <dgm:spPr/>
      <dgm:t>
        <a:bodyPr/>
        <a:lstStyle/>
        <a:p>
          <a:endParaRPr lang="en-US"/>
        </a:p>
      </dgm:t>
    </dgm:pt>
    <dgm:pt modelId="{13F48C26-BF3E-45CA-91C9-EAE0976FEF4D}" type="sibTrans" cxnId="{414D2FED-463D-47CF-8FAD-7E2103BE07C7}">
      <dgm:prSet/>
      <dgm:spPr/>
      <dgm:t>
        <a:bodyPr/>
        <a:lstStyle/>
        <a:p>
          <a:endParaRPr lang="en-US"/>
        </a:p>
      </dgm:t>
    </dgm:pt>
    <dgm:pt modelId="{943EDACC-C72D-4C7D-84CC-DE998080700A}">
      <dgm:prSet/>
      <dgm:spPr/>
      <dgm:t>
        <a:bodyPr/>
        <a:lstStyle/>
        <a:p>
          <a:pPr>
            <a:defRPr cap="all"/>
          </a:pPr>
          <a:r>
            <a:rPr lang="en-US"/>
            <a:t>She will give her name to some of the Government Staff for clarification </a:t>
          </a:r>
        </a:p>
      </dgm:t>
    </dgm:pt>
    <dgm:pt modelId="{39C64446-C995-4DAC-8A39-F04D98C56CFB}" type="parTrans" cxnId="{8D12C701-0351-42F8-8753-598E78ADC05C}">
      <dgm:prSet/>
      <dgm:spPr/>
      <dgm:t>
        <a:bodyPr/>
        <a:lstStyle/>
        <a:p>
          <a:endParaRPr lang="en-US"/>
        </a:p>
      </dgm:t>
    </dgm:pt>
    <dgm:pt modelId="{6DDBD93F-43DB-4A66-B6E6-87A3526C07B3}" type="sibTrans" cxnId="{8D12C701-0351-42F8-8753-598E78ADC05C}">
      <dgm:prSet/>
      <dgm:spPr/>
      <dgm:t>
        <a:bodyPr/>
        <a:lstStyle/>
        <a:p>
          <a:endParaRPr lang="en-US"/>
        </a:p>
      </dgm:t>
    </dgm:pt>
    <dgm:pt modelId="{2C504424-8992-4BCB-B8B4-1F7C53A540BC}">
      <dgm:prSet/>
      <dgm:spPr/>
      <dgm:t>
        <a:bodyPr/>
        <a:lstStyle/>
        <a:p>
          <a:pPr>
            <a:defRPr cap="all"/>
          </a:pPr>
          <a:r>
            <a:rPr lang="en-US" dirty="0"/>
            <a:t>They will Present her name wallet, either red or blue.  </a:t>
          </a:r>
        </a:p>
      </dgm:t>
    </dgm:pt>
    <dgm:pt modelId="{D9004178-46D5-4804-8481-65D233B6D1DA}" type="parTrans" cxnId="{8FCC7D11-2F8C-4789-986C-0D3BEDDC7152}">
      <dgm:prSet/>
      <dgm:spPr/>
      <dgm:t>
        <a:bodyPr/>
        <a:lstStyle/>
        <a:p>
          <a:endParaRPr lang="en-US"/>
        </a:p>
      </dgm:t>
    </dgm:pt>
    <dgm:pt modelId="{745D03C2-1EA0-45C0-93C7-2F2E65492B61}" type="sibTrans" cxnId="{8FCC7D11-2F8C-4789-986C-0D3BEDDC7152}">
      <dgm:prSet/>
      <dgm:spPr/>
      <dgm:t>
        <a:bodyPr/>
        <a:lstStyle/>
        <a:p>
          <a:endParaRPr lang="en-US"/>
        </a:p>
      </dgm:t>
    </dgm:pt>
    <dgm:pt modelId="{3FCB86FB-5890-40F3-9A12-B514478D1FE4}">
      <dgm:prSet/>
      <dgm:spPr/>
      <dgm:t>
        <a:bodyPr/>
        <a:lstStyle/>
        <a:p>
          <a:pPr>
            <a:defRPr cap="all"/>
          </a:pPr>
          <a:r>
            <a:rPr lang="en-US"/>
            <a:t>Meets the nurse,</a:t>
          </a:r>
        </a:p>
      </dgm:t>
    </dgm:pt>
    <dgm:pt modelId="{CB0176AB-F267-4D35-A565-9FD0E9E6A2FA}" type="parTrans" cxnId="{D4A73151-9C6C-4EF0-AC2E-ED6755107FFA}">
      <dgm:prSet/>
      <dgm:spPr/>
      <dgm:t>
        <a:bodyPr/>
        <a:lstStyle/>
        <a:p>
          <a:endParaRPr lang="en-US"/>
        </a:p>
      </dgm:t>
    </dgm:pt>
    <dgm:pt modelId="{074411E1-C0C2-4D1E-8B70-E6D975558091}" type="sibTrans" cxnId="{D4A73151-9C6C-4EF0-AC2E-ED6755107FFA}">
      <dgm:prSet/>
      <dgm:spPr/>
      <dgm:t>
        <a:bodyPr/>
        <a:lstStyle/>
        <a:p>
          <a:endParaRPr lang="en-US"/>
        </a:p>
      </dgm:t>
    </dgm:pt>
    <dgm:pt modelId="{2B79B217-78AC-46A0-8E34-9CB77725CFCC}">
      <dgm:prSet/>
      <dgm:spPr/>
      <dgm:t>
        <a:bodyPr/>
        <a:lstStyle/>
        <a:p>
          <a:pPr>
            <a:defRPr cap="all"/>
          </a:pPr>
          <a:r>
            <a:rPr lang="en-US"/>
            <a:t>Visits the Girls State Store. The Store takes Cash or Credit.   </a:t>
          </a:r>
        </a:p>
      </dgm:t>
    </dgm:pt>
    <dgm:pt modelId="{4F8B2D6D-A59F-48DB-A26F-F56F1A033DD7}" type="parTrans" cxnId="{4A505553-A395-468C-806B-26A862EA9E0C}">
      <dgm:prSet/>
      <dgm:spPr/>
      <dgm:t>
        <a:bodyPr/>
        <a:lstStyle/>
        <a:p>
          <a:endParaRPr lang="en-US"/>
        </a:p>
      </dgm:t>
    </dgm:pt>
    <dgm:pt modelId="{99E84894-FFC2-40DF-ACC2-B12D19BDDFD4}" type="sibTrans" cxnId="{4A505553-A395-468C-806B-26A862EA9E0C}">
      <dgm:prSet/>
      <dgm:spPr/>
      <dgm:t>
        <a:bodyPr/>
        <a:lstStyle/>
        <a:p>
          <a:endParaRPr lang="en-US"/>
        </a:p>
      </dgm:t>
    </dgm:pt>
    <dgm:pt modelId="{8FB437B5-EDF7-412A-AB70-FB3BD0DBE6BF}">
      <dgm:prSet/>
      <dgm:spPr/>
      <dgm:t>
        <a:bodyPr/>
        <a:lstStyle/>
        <a:p>
          <a:pPr>
            <a:defRPr cap="all"/>
          </a:pPr>
          <a:r>
            <a:rPr lang="en-US"/>
            <a:t>Then, off to the Dorm,  Goodwin Kirk.</a:t>
          </a:r>
        </a:p>
      </dgm:t>
    </dgm:pt>
    <dgm:pt modelId="{314CEBD9-8373-49B8-B91A-02A36AFCC0D7}" type="parTrans" cxnId="{86015217-0C0D-47BF-95E9-0B718BE1F830}">
      <dgm:prSet/>
      <dgm:spPr/>
      <dgm:t>
        <a:bodyPr/>
        <a:lstStyle/>
        <a:p>
          <a:endParaRPr lang="en-US"/>
        </a:p>
      </dgm:t>
    </dgm:pt>
    <dgm:pt modelId="{4ADBD0BD-B0EB-463C-9456-2DA3196BF450}" type="sibTrans" cxnId="{86015217-0C0D-47BF-95E9-0B718BE1F830}">
      <dgm:prSet/>
      <dgm:spPr/>
      <dgm:t>
        <a:bodyPr/>
        <a:lstStyle/>
        <a:p>
          <a:endParaRPr lang="en-US"/>
        </a:p>
      </dgm:t>
    </dgm:pt>
    <dgm:pt modelId="{640D0677-1E10-4F73-A033-67955455E290}" type="pres">
      <dgm:prSet presAssocID="{0824AEC3-69B3-4A78-AC33-0C66351D171F}" presName="root" presStyleCnt="0">
        <dgm:presLayoutVars>
          <dgm:dir/>
          <dgm:resizeHandles val="exact"/>
        </dgm:presLayoutVars>
      </dgm:prSet>
      <dgm:spPr/>
    </dgm:pt>
    <dgm:pt modelId="{29DDDADB-8DC6-45FE-9FD2-BD79F6337900}" type="pres">
      <dgm:prSet presAssocID="{9F084EDF-798A-4FAF-8013-31EDAA4C916F}" presName="compNode" presStyleCnt="0"/>
      <dgm:spPr/>
    </dgm:pt>
    <dgm:pt modelId="{EEF2303C-4613-4980-9C8D-0B6F72D481DA}" type="pres">
      <dgm:prSet presAssocID="{9F084EDF-798A-4FAF-8013-31EDAA4C916F}" presName="iconBgRect" presStyleLbl="bgShp" presStyleIdx="0" presStyleCnt="6"/>
      <dgm:spPr/>
    </dgm:pt>
    <dgm:pt modelId="{0FBE5725-28B1-4990-AB34-AB5802BC4323}" type="pres">
      <dgm:prSet presAssocID="{9F084EDF-798A-4FAF-8013-31EDAA4C916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82DE2F6E-DC44-489D-83E8-37E1CB61F107}" type="pres">
      <dgm:prSet presAssocID="{9F084EDF-798A-4FAF-8013-31EDAA4C916F}" presName="spaceRect" presStyleCnt="0"/>
      <dgm:spPr/>
    </dgm:pt>
    <dgm:pt modelId="{2AEE54CD-52C4-4305-A308-2DAA7A20B2C3}" type="pres">
      <dgm:prSet presAssocID="{9F084EDF-798A-4FAF-8013-31EDAA4C916F}" presName="textRect" presStyleLbl="revTx" presStyleIdx="0" presStyleCnt="6">
        <dgm:presLayoutVars>
          <dgm:chMax val="1"/>
          <dgm:chPref val="1"/>
        </dgm:presLayoutVars>
      </dgm:prSet>
      <dgm:spPr/>
    </dgm:pt>
    <dgm:pt modelId="{A0B98F22-B457-4251-901F-FBDD4749FE7D}" type="pres">
      <dgm:prSet presAssocID="{13F48C26-BF3E-45CA-91C9-EAE0976FEF4D}" presName="sibTrans" presStyleCnt="0"/>
      <dgm:spPr/>
    </dgm:pt>
    <dgm:pt modelId="{37DA41BF-86BC-4B14-93BC-8CC695686D45}" type="pres">
      <dgm:prSet presAssocID="{943EDACC-C72D-4C7D-84CC-DE998080700A}" presName="compNode" presStyleCnt="0"/>
      <dgm:spPr/>
    </dgm:pt>
    <dgm:pt modelId="{7F1FEC5E-A4C6-4CE0-82E3-22CAF38FCF24}" type="pres">
      <dgm:prSet presAssocID="{943EDACC-C72D-4C7D-84CC-DE998080700A}" presName="iconBgRect" presStyleLbl="bgShp" presStyleIdx="1" presStyleCnt="6"/>
      <dgm:spPr/>
    </dgm:pt>
    <dgm:pt modelId="{CAFA10FF-0FAB-4D9C-818F-C3D60E55B2FB}" type="pres">
      <dgm:prSet presAssocID="{943EDACC-C72D-4C7D-84CC-DE998080700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60238D53-98BE-4049-BE21-AAC2179ECC68}" type="pres">
      <dgm:prSet presAssocID="{943EDACC-C72D-4C7D-84CC-DE998080700A}" presName="spaceRect" presStyleCnt="0"/>
      <dgm:spPr/>
    </dgm:pt>
    <dgm:pt modelId="{40BDD78C-504B-4BA7-BE37-4629982B2829}" type="pres">
      <dgm:prSet presAssocID="{943EDACC-C72D-4C7D-84CC-DE998080700A}" presName="textRect" presStyleLbl="revTx" presStyleIdx="1" presStyleCnt="6">
        <dgm:presLayoutVars>
          <dgm:chMax val="1"/>
          <dgm:chPref val="1"/>
        </dgm:presLayoutVars>
      </dgm:prSet>
      <dgm:spPr/>
    </dgm:pt>
    <dgm:pt modelId="{4CCC266A-E9AD-4171-8C7C-4A73817E40FA}" type="pres">
      <dgm:prSet presAssocID="{6DDBD93F-43DB-4A66-B6E6-87A3526C07B3}" presName="sibTrans" presStyleCnt="0"/>
      <dgm:spPr/>
    </dgm:pt>
    <dgm:pt modelId="{9641E323-4FB9-4366-8059-52E84B45DAEC}" type="pres">
      <dgm:prSet presAssocID="{2C504424-8992-4BCB-B8B4-1F7C53A540BC}" presName="compNode" presStyleCnt="0"/>
      <dgm:spPr/>
    </dgm:pt>
    <dgm:pt modelId="{D52F6D33-6071-425A-80A9-7D9B2501D730}" type="pres">
      <dgm:prSet presAssocID="{2C504424-8992-4BCB-B8B4-1F7C53A540BC}" presName="iconBgRect" presStyleLbl="bgShp" presStyleIdx="2" presStyleCnt="6"/>
      <dgm:spPr/>
    </dgm:pt>
    <dgm:pt modelId="{7CEE8069-9533-4EE8-9DDF-5A223ED07AEF}" type="pres">
      <dgm:prSet presAssocID="{2C504424-8992-4BCB-B8B4-1F7C53A540B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llet"/>
        </a:ext>
      </dgm:extLst>
    </dgm:pt>
    <dgm:pt modelId="{335583A9-5680-4258-B34D-13DFA7F0C226}" type="pres">
      <dgm:prSet presAssocID="{2C504424-8992-4BCB-B8B4-1F7C53A540BC}" presName="spaceRect" presStyleCnt="0"/>
      <dgm:spPr/>
    </dgm:pt>
    <dgm:pt modelId="{E6F0EA25-6470-4BC9-BAE9-B517203B6159}" type="pres">
      <dgm:prSet presAssocID="{2C504424-8992-4BCB-B8B4-1F7C53A540BC}" presName="textRect" presStyleLbl="revTx" presStyleIdx="2" presStyleCnt="6">
        <dgm:presLayoutVars>
          <dgm:chMax val="1"/>
          <dgm:chPref val="1"/>
        </dgm:presLayoutVars>
      </dgm:prSet>
      <dgm:spPr/>
    </dgm:pt>
    <dgm:pt modelId="{F0678D11-BFA7-464A-9C49-D0FD56BFDF7A}" type="pres">
      <dgm:prSet presAssocID="{745D03C2-1EA0-45C0-93C7-2F2E65492B61}" presName="sibTrans" presStyleCnt="0"/>
      <dgm:spPr/>
    </dgm:pt>
    <dgm:pt modelId="{2C8C8435-5B65-4D4C-BA5C-627D40F5C329}" type="pres">
      <dgm:prSet presAssocID="{3FCB86FB-5890-40F3-9A12-B514478D1FE4}" presName="compNode" presStyleCnt="0"/>
      <dgm:spPr/>
    </dgm:pt>
    <dgm:pt modelId="{12F4EB28-4A42-4291-AFB0-37417DF474F3}" type="pres">
      <dgm:prSet presAssocID="{3FCB86FB-5890-40F3-9A12-B514478D1FE4}" presName="iconBgRect" presStyleLbl="bgShp" presStyleIdx="3" presStyleCnt="6"/>
      <dgm:spPr/>
    </dgm:pt>
    <dgm:pt modelId="{2D241593-DCB5-435E-BA8B-44F7110064FF}" type="pres">
      <dgm:prSet presAssocID="{3FCB86FB-5890-40F3-9A12-B514478D1FE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3AADAC90-EC50-48CD-8EA7-6589FB314C2D}" type="pres">
      <dgm:prSet presAssocID="{3FCB86FB-5890-40F3-9A12-B514478D1FE4}" presName="spaceRect" presStyleCnt="0"/>
      <dgm:spPr/>
    </dgm:pt>
    <dgm:pt modelId="{A8789871-76BE-41F6-9A22-0B4F970CE06F}" type="pres">
      <dgm:prSet presAssocID="{3FCB86FB-5890-40F3-9A12-B514478D1FE4}" presName="textRect" presStyleLbl="revTx" presStyleIdx="3" presStyleCnt="6">
        <dgm:presLayoutVars>
          <dgm:chMax val="1"/>
          <dgm:chPref val="1"/>
        </dgm:presLayoutVars>
      </dgm:prSet>
      <dgm:spPr/>
    </dgm:pt>
    <dgm:pt modelId="{424B509F-88E5-4C42-95A4-2C65596A090E}" type="pres">
      <dgm:prSet presAssocID="{074411E1-C0C2-4D1E-8B70-E6D975558091}" presName="sibTrans" presStyleCnt="0"/>
      <dgm:spPr/>
    </dgm:pt>
    <dgm:pt modelId="{0E3D1716-2738-4657-99D4-445DEFDB595B}" type="pres">
      <dgm:prSet presAssocID="{2B79B217-78AC-46A0-8E34-9CB77725CFCC}" presName="compNode" presStyleCnt="0"/>
      <dgm:spPr/>
    </dgm:pt>
    <dgm:pt modelId="{B6499173-5630-4A92-848C-2E1BEE6A4F0F}" type="pres">
      <dgm:prSet presAssocID="{2B79B217-78AC-46A0-8E34-9CB77725CFCC}" presName="iconBgRect" presStyleLbl="bgShp" presStyleIdx="4" presStyleCnt="6"/>
      <dgm:spPr/>
    </dgm:pt>
    <dgm:pt modelId="{D3C0A611-BD6A-46AD-8823-520DF9F6012F}" type="pres">
      <dgm:prSet presAssocID="{2B79B217-78AC-46A0-8E34-9CB77725CFC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FEB38A05-A6EC-4438-A151-A528B224D1FB}" type="pres">
      <dgm:prSet presAssocID="{2B79B217-78AC-46A0-8E34-9CB77725CFCC}" presName="spaceRect" presStyleCnt="0"/>
      <dgm:spPr/>
    </dgm:pt>
    <dgm:pt modelId="{3F1BD529-7697-485E-B749-7583BA4DFDC0}" type="pres">
      <dgm:prSet presAssocID="{2B79B217-78AC-46A0-8E34-9CB77725CFCC}" presName="textRect" presStyleLbl="revTx" presStyleIdx="4" presStyleCnt="6">
        <dgm:presLayoutVars>
          <dgm:chMax val="1"/>
          <dgm:chPref val="1"/>
        </dgm:presLayoutVars>
      </dgm:prSet>
      <dgm:spPr/>
    </dgm:pt>
    <dgm:pt modelId="{AC630455-1707-4C9D-999D-4987A6CD972B}" type="pres">
      <dgm:prSet presAssocID="{99E84894-FFC2-40DF-ACC2-B12D19BDDFD4}" presName="sibTrans" presStyleCnt="0"/>
      <dgm:spPr/>
    </dgm:pt>
    <dgm:pt modelId="{A330F5B1-F0E6-4B64-BBF2-DCEE324D4D17}" type="pres">
      <dgm:prSet presAssocID="{8FB437B5-EDF7-412A-AB70-FB3BD0DBE6BF}" presName="compNode" presStyleCnt="0"/>
      <dgm:spPr/>
    </dgm:pt>
    <dgm:pt modelId="{29415695-3E11-421E-BC5E-90836A2D21BE}" type="pres">
      <dgm:prSet presAssocID="{8FB437B5-EDF7-412A-AB70-FB3BD0DBE6BF}" presName="iconBgRect" presStyleLbl="bgShp" presStyleIdx="5" presStyleCnt="6"/>
      <dgm:spPr/>
    </dgm:pt>
    <dgm:pt modelId="{9368FF34-E1F4-4BEF-B16D-1EF3F9E366B3}" type="pres">
      <dgm:prSet presAssocID="{8FB437B5-EDF7-412A-AB70-FB3BD0DBE6B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ggs In Basket"/>
        </a:ext>
      </dgm:extLst>
    </dgm:pt>
    <dgm:pt modelId="{2D71456E-AF44-4647-8A5B-8A3DC2543DC5}" type="pres">
      <dgm:prSet presAssocID="{8FB437B5-EDF7-412A-AB70-FB3BD0DBE6BF}" presName="spaceRect" presStyleCnt="0"/>
      <dgm:spPr/>
    </dgm:pt>
    <dgm:pt modelId="{D09CF51C-AC75-498B-81EA-9BBFF720ED11}" type="pres">
      <dgm:prSet presAssocID="{8FB437B5-EDF7-412A-AB70-FB3BD0DBE6BF}" presName="textRect" presStyleLbl="revTx" presStyleIdx="5" presStyleCnt="6">
        <dgm:presLayoutVars>
          <dgm:chMax val="1"/>
          <dgm:chPref val="1"/>
        </dgm:presLayoutVars>
      </dgm:prSet>
      <dgm:spPr/>
    </dgm:pt>
  </dgm:ptLst>
  <dgm:cxnLst>
    <dgm:cxn modelId="{8D12C701-0351-42F8-8753-598E78ADC05C}" srcId="{0824AEC3-69B3-4A78-AC33-0C66351D171F}" destId="{943EDACC-C72D-4C7D-84CC-DE998080700A}" srcOrd="1" destOrd="0" parTransId="{39C64446-C995-4DAC-8A39-F04D98C56CFB}" sibTransId="{6DDBD93F-43DB-4A66-B6E6-87A3526C07B3}"/>
    <dgm:cxn modelId="{8FCC7D11-2F8C-4789-986C-0D3BEDDC7152}" srcId="{0824AEC3-69B3-4A78-AC33-0C66351D171F}" destId="{2C504424-8992-4BCB-B8B4-1F7C53A540BC}" srcOrd="2" destOrd="0" parTransId="{D9004178-46D5-4804-8481-65D233B6D1DA}" sibTransId="{745D03C2-1EA0-45C0-93C7-2F2E65492B61}"/>
    <dgm:cxn modelId="{4964F015-D09D-41BA-B6F9-4A4D02826E29}" type="presOf" srcId="{8FB437B5-EDF7-412A-AB70-FB3BD0DBE6BF}" destId="{D09CF51C-AC75-498B-81EA-9BBFF720ED11}" srcOrd="0" destOrd="0" presId="urn:microsoft.com/office/officeart/2018/5/layout/IconCircleLabelList"/>
    <dgm:cxn modelId="{86015217-0C0D-47BF-95E9-0B718BE1F830}" srcId="{0824AEC3-69B3-4A78-AC33-0C66351D171F}" destId="{8FB437B5-EDF7-412A-AB70-FB3BD0DBE6BF}" srcOrd="5" destOrd="0" parTransId="{314CEBD9-8373-49B8-B91A-02A36AFCC0D7}" sibTransId="{4ADBD0BD-B0EB-463C-9456-2DA3196BF450}"/>
    <dgm:cxn modelId="{64EDCD25-1D7D-4411-BC6C-9E3E528D318E}" type="presOf" srcId="{0824AEC3-69B3-4A78-AC33-0C66351D171F}" destId="{640D0677-1E10-4F73-A033-67955455E290}" srcOrd="0" destOrd="0" presId="urn:microsoft.com/office/officeart/2018/5/layout/IconCircleLabelList"/>
    <dgm:cxn modelId="{D4A73151-9C6C-4EF0-AC2E-ED6755107FFA}" srcId="{0824AEC3-69B3-4A78-AC33-0C66351D171F}" destId="{3FCB86FB-5890-40F3-9A12-B514478D1FE4}" srcOrd="3" destOrd="0" parTransId="{CB0176AB-F267-4D35-A565-9FD0E9E6A2FA}" sibTransId="{074411E1-C0C2-4D1E-8B70-E6D975558091}"/>
    <dgm:cxn modelId="{9F401B72-041C-4065-B403-FD23F9CF5F68}" type="presOf" srcId="{2B79B217-78AC-46A0-8E34-9CB77725CFCC}" destId="{3F1BD529-7697-485E-B749-7583BA4DFDC0}" srcOrd="0" destOrd="0" presId="urn:microsoft.com/office/officeart/2018/5/layout/IconCircleLabelList"/>
    <dgm:cxn modelId="{4A505553-A395-468C-806B-26A862EA9E0C}" srcId="{0824AEC3-69B3-4A78-AC33-0C66351D171F}" destId="{2B79B217-78AC-46A0-8E34-9CB77725CFCC}" srcOrd="4" destOrd="0" parTransId="{4F8B2D6D-A59F-48DB-A26F-F56F1A033DD7}" sibTransId="{99E84894-FFC2-40DF-ACC2-B12D19BDDFD4}"/>
    <dgm:cxn modelId="{11A1197F-C9A6-4B6E-AD00-BE80FA76514B}" type="presOf" srcId="{943EDACC-C72D-4C7D-84CC-DE998080700A}" destId="{40BDD78C-504B-4BA7-BE37-4629982B2829}" srcOrd="0" destOrd="0" presId="urn:microsoft.com/office/officeart/2018/5/layout/IconCircleLabelList"/>
    <dgm:cxn modelId="{FF5FD183-2A68-4ED1-B474-6F3B4873378A}" type="presOf" srcId="{9F084EDF-798A-4FAF-8013-31EDAA4C916F}" destId="{2AEE54CD-52C4-4305-A308-2DAA7A20B2C3}" srcOrd="0" destOrd="0" presId="urn:microsoft.com/office/officeart/2018/5/layout/IconCircleLabelList"/>
    <dgm:cxn modelId="{1189F797-091C-4AC4-8221-24FFD6B48631}" type="presOf" srcId="{2C504424-8992-4BCB-B8B4-1F7C53A540BC}" destId="{E6F0EA25-6470-4BC9-BAE9-B517203B6159}" srcOrd="0" destOrd="0" presId="urn:microsoft.com/office/officeart/2018/5/layout/IconCircleLabelList"/>
    <dgm:cxn modelId="{EA86BFDC-EF58-48E6-937B-7DC34AF2546E}" type="presOf" srcId="{3FCB86FB-5890-40F3-9A12-B514478D1FE4}" destId="{A8789871-76BE-41F6-9A22-0B4F970CE06F}" srcOrd="0" destOrd="0" presId="urn:microsoft.com/office/officeart/2018/5/layout/IconCircleLabelList"/>
    <dgm:cxn modelId="{414D2FED-463D-47CF-8FAD-7E2103BE07C7}" srcId="{0824AEC3-69B3-4A78-AC33-0C66351D171F}" destId="{9F084EDF-798A-4FAF-8013-31EDAA4C916F}" srcOrd="0" destOrd="0" parTransId="{931DBD7F-43D8-4270-ADD5-41026F884878}" sibTransId="{13F48C26-BF3E-45CA-91C9-EAE0976FEF4D}"/>
    <dgm:cxn modelId="{708590B7-09DD-4114-A250-912EC6E738B3}" type="presParOf" srcId="{640D0677-1E10-4F73-A033-67955455E290}" destId="{29DDDADB-8DC6-45FE-9FD2-BD79F6337900}" srcOrd="0" destOrd="0" presId="urn:microsoft.com/office/officeart/2018/5/layout/IconCircleLabelList"/>
    <dgm:cxn modelId="{508B6276-D5D5-46F5-9F71-2478248AC031}" type="presParOf" srcId="{29DDDADB-8DC6-45FE-9FD2-BD79F6337900}" destId="{EEF2303C-4613-4980-9C8D-0B6F72D481DA}" srcOrd="0" destOrd="0" presId="urn:microsoft.com/office/officeart/2018/5/layout/IconCircleLabelList"/>
    <dgm:cxn modelId="{6F6CD526-6ED5-41E4-88AF-3C69327CA421}" type="presParOf" srcId="{29DDDADB-8DC6-45FE-9FD2-BD79F6337900}" destId="{0FBE5725-28B1-4990-AB34-AB5802BC4323}" srcOrd="1" destOrd="0" presId="urn:microsoft.com/office/officeart/2018/5/layout/IconCircleLabelList"/>
    <dgm:cxn modelId="{B39965B1-42DA-4F34-84C3-E0B7C586DA35}" type="presParOf" srcId="{29DDDADB-8DC6-45FE-9FD2-BD79F6337900}" destId="{82DE2F6E-DC44-489D-83E8-37E1CB61F107}" srcOrd="2" destOrd="0" presId="urn:microsoft.com/office/officeart/2018/5/layout/IconCircleLabelList"/>
    <dgm:cxn modelId="{78A80E9D-ADBA-4B6C-9F7F-D5035EB02EAA}" type="presParOf" srcId="{29DDDADB-8DC6-45FE-9FD2-BD79F6337900}" destId="{2AEE54CD-52C4-4305-A308-2DAA7A20B2C3}" srcOrd="3" destOrd="0" presId="urn:microsoft.com/office/officeart/2018/5/layout/IconCircleLabelList"/>
    <dgm:cxn modelId="{2DC74123-57E6-4C27-AE12-16D54F25074D}" type="presParOf" srcId="{640D0677-1E10-4F73-A033-67955455E290}" destId="{A0B98F22-B457-4251-901F-FBDD4749FE7D}" srcOrd="1" destOrd="0" presId="urn:microsoft.com/office/officeart/2018/5/layout/IconCircleLabelList"/>
    <dgm:cxn modelId="{ECEF038E-3286-4446-97DB-A4150930EC5C}" type="presParOf" srcId="{640D0677-1E10-4F73-A033-67955455E290}" destId="{37DA41BF-86BC-4B14-93BC-8CC695686D45}" srcOrd="2" destOrd="0" presId="urn:microsoft.com/office/officeart/2018/5/layout/IconCircleLabelList"/>
    <dgm:cxn modelId="{A10D0EA2-A6C6-47E2-ACD1-024BC2FFDDBA}" type="presParOf" srcId="{37DA41BF-86BC-4B14-93BC-8CC695686D45}" destId="{7F1FEC5E-A4C6-4CE0-82E3-22CAF38FCF24}" srcOrd="0" destOrd="0" presId="urn:microsoft.com/office/officeart/2018/5/layout/IconCircleLabelList"/>
    <dgm:cxn modelId="{E666FA36-71CB-43E9-84A5-7ED4711D7BF7}" type="presParOf" srcId="{37DA41BF-86BC-4B14-93BC-8CC695686D45}" destId="{CAFA10FF-0FAB-4D9C-818F-C3D60E55B2FB}" srcOrd="1" destOrd="0" presId="urn:microsoft.com/office/officeart/2018/5/layout/IconCircleLabelList"/>
    <dgm:cxn modelId="{107EDF15-E420-4F73-902B-201BD280E520}" type="presParOf" srcId="{37DA41BF-86BC-4B14-93BC-8CC695686D45}" destId="{60238D53-98BE-4049-BE21-AAC2179ECC68}" srcOrd="2" destOrd="0" presId="urn:microsoft.com/office/officeart/2018/5/layout/IconCircleLabelList"/>
    <dgm:cxn modelId="{C998B8F3-E358-4400-B9CA-2193D06AD8B6}" type="presParOf" srcId="{37DA41BF-86BC-4B14-93BC-8CC695686D45}" destId="{40BDD78C-504B-4BA7-BE37-4629982B2829}" srcOrd="3" destOrd="0" presId="urn:microsoft.com/office/officeart/2018/5/layout/IconCircleLabelList"/>
    <dgm:cxn modelId="{B075CAA9-75D6-4632-AE7E-2061C3A6AE5C}" type="presParOf" srcId="{640D0677-1E10-4F73-A033-67955455E290}" destId="{4CCC266A-E9AD-4171-8C7C-4A73817E40FA}" srcOrd="3" destOrd="0" presId="urn:microsoft.com/office/officeart/2018/5/layout/IconCircleLabelList"/>
    <dgm:cxn modelId="{018A03C8-3F90-4A4C-BC33-89141FC4449F}" type="presParOf" srcId="{640D0677-1E10-4F73-A033-67955455E290}" destId="{9641E323-4FB9-4366-8059-52E84B45DAEC}" srcOrd="4" destOrd="0" presId="urn:microsoft.com/office/officeart/2018/5/layout/IconCircleLabelList"/>
    <dgm:cxn modelId="{B1DCECDB-12AD-43DE-AF68-C401321F9B71}" type="presParOf" srcId="{9641E323-4FB9-4366-8059-52E84B45DAEC}" destId="{D52F6D33-6071-425A-80A9-7D9B2501D730}" srcOrd="0" destOrd="0" presId="urn:microsoft.com/office/officeart/2018/5/layout/IconCircleLabelList"/>
    <dgm:cxn modelId="{3263AFBF-68C1-426E-BDFF-700367BE318C}" type="presParOf" srcId="{9641E323-4FB9-4366-8059-52E84B45DAEC}" destId="{7CEE8069-9533-4EE8-9DDF-5A223ED07AEF}" srcOrd="1" destOrd="0" presId="urn:microsoft.com/office/officeart/2018/5/layout/IconCircleLabelList"/>
    <dgm:cxn modelId="{7711F13F-D681-4882-BE73-9975007A9F99}" type="presParOf" srcId="{9641E323-4FB9-4366-8059-52E84B45DAEC}" destId="{335583A9-5680-4258-B34D-13DFA7F0C226}" srcOrd="2" destOrd="0" presId="urn:microsoft.com/office/officeart/2018/5/layout/IconCircleLabelList"/>
    <dgm:cxn modelId="{D185DD65-5E18-4325-9615-B816B58DA3BA}" type="presParOf" srcId="{9641E323-4FB9-4366-8059-52E84B45DAEC}" destId="{E6F0EA25-6470-4BC9-BAE9-B517203B6159}" srcOrd="3" destOrd="0" presId="urn:microsoft.com/office/officeart/2018/5/layout/IconCircleLabelList"/>
    <dgm:cxn modelId="{9ADF3B55-0871-42DE-A006-63B3A9064533}" type="presParOf" srcId="{640D0677-1E10-4F73-A033-67955455E290}" destId="{F0678D11-BFA7-464A-9C49-D0FD56BFDF7A}" srcOrd="5" destOrd="0" presId="urn:microsoft.com/office/officeart/2018/5/layout/IconCircleLabelList"/>
    <dgm:cxn modelId="{65EC0AE0-D363-4952-A236-748365DBB3FE}" type="presParOf" srcId="{640D0677-1E10-4F73-A033-67955455E290}" destId="{2C8C8435-5B65-4D4C-BA5C-627D40F5C329}" srcOrd="6" destOrd="0" presId="urn:microsoft.com/office/officeart/2018/5/layout/IconCircleLabelList"/>
    <dgm:cxn modelId="{847FB79A-727E-44BA-B803-A966BF7612CC}" type="presParOf" srcId="{2C8C8435-5B65-4D4C-BA5C-627D40F5C329}" destId="{12F4EB28-4A42-4291-AFB0-37417DF474F3}" srcOrd="0" destOrd="0" presId="urn:microsoft.com/office/officeart/2018/5/layout/IconCircleLabelList"/>
    <dgm:cxn modelId="{52787099-BEBD-4587-87B1-AAD6D0BD1948}" type="presParOf" srcId="{2C8C8435-5B65-4D4C-BA5C-627D40F5C329}" destId="{2D241593-DCB5-435E-BA8B-44F7110064FF}" srcOrd="1" destOrd="0" presId="urn:microsoft.com/office/officeart/2018/5/layout/IconCircleLabelList"/>
    <dgm:cxn modelId="{C8A670A8-981D-47C3-A408-ACA8EC900DA3}" type="presParOf" srcId="{2C8C8435-5B65-4D4C-BA5C-627D40F5C329}" destId="{3AADAC90-EC50-48CD-8EA7-6589FB314C2D}" srcOrd="2" destOrd="0" presId="urn:microsoft.com/office/officeart/2018/5/layout/IconCircleLabelList"/>
    <dgm:cxn modelId="{20FCA8C5-72DE-45C5-8DD0-FB594205DEB5}" type="presParOf" srcId="{2C8C8435-5B65-4D4C-BA5C-627D40F5C329}" destId="{A8789871-76BE-41F6-9A22-0B4F970CE06F}" srcOrd="3" destOrd="0" presId="urn:microsoft.com/office/officeart/2018/5/layout/IconCircleLabelList"/>
    <dgm:cxn modelId="{46034C72-0279-4D32-9DB2-DD367D4E7A4A}" type="presParOf" srcId="{640D0677-1E10-4F73-A033-67955455E290}" destId="{424B509F-88E5-4C42-95A4-2C65596A090E}" srcOrd="7" destOrd="0" presId="urn:microsoft.com/office/officeart/2018/5/layout/IconCircleLabelList"/>
    <dgm:cxn modelId="{CAFB544D-F671-4DB3-8536-C3A3B4FD2A5E}" type="presParOf" srcId="{640D0677-1E10-4F73-A033-67955455E290}" destId="{0E3D1716-2738-4657-99D4-445DEFDB595B}" srcOrd="8" destOrd="0" presId="urn:microsoft.com/office/officeart/2018/5/layout/IconCircleLabelList"/>
    <dgm:cxn modelId="{6DBB02A3-76D5-4D02-92AB-E844D2F828F1}" type="presParOf" srcId="{0E3D1716-2738-4657-99D4-445DEFDB595B}" destId="{B6499173-5630-4A92-848C-2E1BEE6A4F0F}" srcOrd="0" destOrd="0" presId="urn:microsoft.com/office/officeart/2018/5/layout/IconCircleLabelList"/>
    <dgm:cxn modelId="{0AB6C979-ED42-4B8F-A8B0-5572369BB0B7}" type="presParOf" srcId="{0E3D1716-2738-4657-99D4-445DEFDB595B}" destId="{D3C0A611-BD6A-46AD-8823-520DF9F6012F}" srcOrd="1" destOrd="0" presId="urn:microsoft.com/office/officeart/2018/5/layout/IconCircleLabelList"/>
    <dgm:cxn modelId="{BB07567E-AB8C-4995-A68F-6D5E2645B870}" type="presParOf" srcId="{0E3D1716-2738-4657-99D4-445DEFDB595B}" destId="{FEB38A05-A6EC-4438-A151-A528B224D1FB}" srcOrd="2" destOrd="0" presId="urn:microsoft.com/office/officeart/2018/5/layout/IconCircleLabelList"/>
    <dgm:cxn modelId="{7C88E13E-E55A-45C9-BDCB-C9AD22D6A301}" type="presParOf" srcId="{0E3D1716-2738-4657-99D4-445DEFDB595B}" destId="{3F1BD529-7697-485E-B749-7583BA4DFDC0}" srcOrd="3" destOrd="0" presId="urn:microsoft.com/office/officeart/2018/5/layout/IconCircleLabelList"/>
    <dgm:cxn modelId="{AC2B7C16-B51E-47C6-82AF-B1DB7E0EA40B}" type="presParOf" srcId="{640D0677-1E10-4F73-A033-67955455E290}" destId="{AC630455-1707-4C9D-999D-4987A6CD972B}" srcOrd="9" destOrd="0" presId="urn:microsoft.com/office/officeart/2018/5/layout/IconCircleLabelList"/>
    <dgm:cxn modelId="{25128FFB-B77F-4327-AA5D-4D12E428BB3F}" type="presParOf" srcId="{640D0677-1E10-4F73-A033-67955455E290}" destId="{A330F5B1-F0E6-4B64-BBF2-DCEE324D4D17}" srcOrd="10" destOrd="0" presId="urn:microsoft.com/office/officeart/2018/5/layout/IconCircleLabelList"/>
    <dgm:cxn modelId="{BD4B5B73-F19D-4CA4-8FAF-2DC41ADECCEF}" type="presParOf" srcId="{A330F5B1-F0E6-4B64-BBF2-DCEE324D4D17}" destId="{29415695-3E11-421E-BC5E-90836A2D21BE}" srcOrd="0" destOrd="0" presId="urn:microsoft.com/office/officeart/2018/5/layout/IconCircleLabelList"/>
    <dgm:cxn modelId="{0BF83CB1-C938-4A80-BCB7-D6401B6A99CA}" type="presParOf" srcId="{A330F5B1-F0E6-4B64-BBF2-DCEE324D4D17}" destId="{9368FF34-E1F4-4BEF-B16D-1EF3F9E366B3}" srcOrd="1" destOrd="0" presId="urn:microsoft.com/office/officeart/2018/5/layout/IconCircleLabelList"/>
    <dgm:cxn modelId="{884E62CA-3CE6-443A-B24E-CA038B307854}" type="presParOf" srcId="{A330F5B1-F0E6-4B64-BBF2-DCEE324D4D17}" destId="{2D71456E-AF44-4647-8A5B-8A3DC2543DC5}" srcOrd="2" destOrd="0" presId="urn:microsoft.com/office/officeart/2018/5/layout/IconCircleLabelList"/>
    <dgm:cxn modelId="{BCED079E-FCF4-4A33-95E1-DBB65C8739D9}" type="presParOf" srcId="{A330F5B1-F0E6-4B64-BBF2-DCEE324D4D17}" destId="{D09CF51C-AC75-498B-81EA-9BBFF720ED11}"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96894A-D5BD-467C-A203-DCF750C84B1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4956AAC-707F-4782-A4FF-29A110C57744}">
      <dgm:prSet/>
      <dgm:spPr/>
      <dgm:t>
        <a:bodyPr/>
        <a:lstStyle/>
        <a:p>
          <a:r>
            <a:rPr lang="en-US"/>
            <a:t>After entering the dorm, she will meet her city counselors. They will help her locate her city, district and room. </a:t>
          </a:r>
        </a:p>
      </dgm:t>
    </dgm:pt>
    <dgm:pt modelId="{E586A5EA-E83C-40FE-8135-22B3B0D66102}" type="parTrans" cxnId="{904CC168-5A40-4575-9608-62F657B059C2}">
      <dgm:prSet/>
      <dgm:spPr/>
      <dgm:t>
        <a:bodyPr/>
        <a:lstStyle/>
        <a:p>
          <a:endParaRPr lang="en-US"/>
        </a:p>
      </dgm:t>
    </dgm:pt>
    <dgm:pt modelId="{2C964DC7-9484-4057-88D8-5EA9DD204A4F}" type="sibTrans" cxnId="{904CC168-5A40-4575-9608-62F657B059C2}">
      <dgm:prSet/>
      <dgm:spPr/>
      <dgm:t>
        <a:bodyPr/>
        <a:lstStyle/>
        <a:p>
          <a:endParaRPr lang="en-US"/>
        </a:p>
      </dgm:t>
    </dgm:pt>
    <dgm:pt modelId="{D3B8872B-1C73-40C8-BA27-680EEC4F1148}">
      <dgm:prSet/>
      <dgm:spPr/>
      <dgm:t>
        <a:bodyPr/>
        <a:lstStyle/>
        <a:p>
          <a:r>
            <a:rPr lang="en-US"/>
            <a:t>She will receive her room key- </a:t>
          </a:r>
        </a:p>
      </dgm:t>
    </dgm:pt>
    <dgm:pt modelId="{9AD0ECE7-F9F1-4F5B-BF97-77C5C0A2B0CE}" type="parTrans" cxnId="{3D1EE104-C889-4682-AA98-DA675DDB5FCE}">
      <dgm:prSet/>
      <dgm:spPr/>
      <dgm:t>
        <a:bodyPr/>
        <a:lstStyle/>
        <a:p>
          <a:endParaRPr lang="en-US"/>
        </a:p>
      </dgm:t>
    </dgm:pt>
    <dgm:pt modelId="{21ECC0DD-46AD-451C-89AE-A695BFC58E17}" type="sibTrans" cxnId="{3D1EE104-C889-4682-AA98-DA675DDB5FCE}">
      <dgm:prSet/>
      <dgm:spPr/>
      <dgm:t>
        <a:bodyPr/>
        <a:lstStyle/>
        <a:p>
          <a:endParaRPr lang="en-US"/>
        </a:p>
      </dgm:t>
    </dgm:pt>
    <dgm:pt modelId="{CA5F453A-B77A-445E-959D-A3C42B604B91}">
      <dgm:prSet/>
      <dgm:spPr/>
      <dgm:t>
        <a:bodyPr/>
        <a:lstStyle/>
        <a:p>
          <a:r>
            <a:rPr lang="en-US"/>
            <a:t>Roommate may or may not be there- But she will soon.  </a:t>
          </a:r>
        </a:p>
      </dgm:t>
    </dgm:pt>
    <dgm:pt modelId="{CCEBDDC6-6AD2-4A71-94A5-F582414A438F}" type="parTrans" cxnId="{F25B9D6D-97E5-4BC0-AFA3-1EFF9B83DB3E}">
      <dgm:prSet/>
      <dgm:spPr/>
      <dgm:t>
        <a:bodyPr/>
        <a:lstStyle/>
        <a:p>
          <a:endParaRPr lang="en-US"/>
        </a:p>
      </dgm:t>
    </dgm:pt>
    <dgm:pt modelId="{0030A353-8E3C-4518-99B9-E7B4B1829833}" type="sibTrans" cxnId="{F25B9D6D-97E5-4BC0-AFA3-1EFF9B83DB3E}">
      <dgm:prSet/>
      <dgm:spPr/>
      <dgm:t>
        <a:bodyPr/>
        <a:lstStyle/>
        <a:p>
          <a:endParaRPr lang="en-US"/>
        </a:p>
      </dgm:t>
    </dgm:pt>
    <dgm:pt modelId="{3F5758BF-0ADC-4454-B21A-480BC00B079E}">
      <dgm:prSet/>
      <dgm:spPr/>
      <dgm:t>
        <a:bodyPr/>
        <a:lstStyle/>
        <a:p>
          <a:r>
            <a:rPr lang="en-US"/>
            <a:t>After selecting her bed- the unpacking will begin.</a:t>
          </a:r>
        </a:p>
      </dgm:t>
    </dgm:pt>
    <dgm:pt modelId="{5186CD56-C456-454B-B7E7-918CEA3CAEEC}" type="parTrans" cxnId="{F1860542-51E7-46BB-AC2B-9E1896E12C8F}">
      <dgm:prSet/>
      <dgm:spPr/>
      <dgm:t>
        <a:bodyPr/>
        <a:lstStyle/>
        <a:p>
          <a:endParaRPr lang="en-US"/>
        </a:p>
      </dgm:t>
    </dgm:pt>
    <dgm:pt modelId="{32EFC2A5-1662-4835-A20E-13CB898CBBC7}" type="sibTrans" cxnId="{F1860542-51E7-46BB-AC2B-9E1896E12C8F}">
      <dgm:prSet/>
      <dgm:spPr/>
      <dgm:t>
        <a:bodyPr/>
        <a:lstStyle/>
        <a:p>
          <a:endParaRPr lang="en-US"/>
        </a:p>
      </dgm:t>
    </dgm:pt>
    <dgm:pt modelId="{774A7BEB-41AD-429D-97DB-9DD301D17EDD}">
      <dgm:prSet/>
      <dgm:spPr/>
      <dgm:t>
        <a:bodyPr/>
        <a:lstStyle/>
        <a:p>
          <a:r>
            <a:rPr lang="en-US"/>
            <a:t>Take time to investigate the area -  </a:t>
          </a:r>
        </a:p>
      </dgm:t>
    </dgm:pt>
    <dgm:pt modelId="{DC3F3A53-24DD-4C50-BDBC-07CFE40EDF1C}" type="parTrans" cxnId="{553445E2-34C6-4D2B-A972-EB29F4A0BE25}">
      <dgm:prSet/>
      <dgm:spPr/>
      <dgm:t>
        <a:bodyPr/>
        <a:lstStyle/>
        <a:p>
          <a:endParaRPr lang="en-US"/>
        </a:p>
      </dgm:t>
    </dgm:pt>
    <dgm:pt modelId="{E3944F6C-A716-4528-BFE9-A63B8565538C}" type="sibTrans" cxnId="{553445E2-34C6-4D2B-A972-EB29F4A0BE25}">
      <dgm:prSet/>
      <dgm:spPr/>
      <dgm:t>
        <a:bodyPr/>
        <a:lstStyle/>
        <a:p>
          <a:endParaRPr lang="en-US"/>
        </a:p>
      </dgm:t>
    </dgm:pt>
    <dgm:pt modelId="{86775ACC-6287-49E0-966A-D030F742D41D}" type="pres">
      <dgm:prSet presAssocID="{7496894A-D5BD-467C-A203-DCF750C84B18}" presName="root" presStyleCnt="0">
        <dgm:presLayoutVars>
          <dgm:dir/>
          <dgm:resizeHandles val="exact"/>
        </dgm:presLayoutVars>
      </dgm:prSet>
      <dgm:spPr/>
    </dgm:pt>
    <dgm:pt modelId="{FF21DF61-304D-4113-8AB1-AB756EBDA980}" type="pres">
      <dgm:prSet presAssocID="{7496894A-D5BD-467C-A203-DCF750C84B18}" presName="container" presStyleCnt="0">
        <dgm:presLayoutVars>
          <dgm:dir/>
          <dgm:resizeHandles val="exact"/>
        </dgm:presLayoutVars>
      </dgm:prSet>
      <dgm:spPr/>
    </dgm:pt>
    <dgm:pt modelId="{459787BF-47C5-46D2-851C-381EC34C3E0A}" type="pres">
      <dgm:prSet presAssocID="{24956AAC-707F-4782-A4FF-29A110C57744}" presName="compNode" presStyleCnt="0"/>
      <dgm:spPr/>
    </dgm:pt>
    <dgm:pt modelId="{807EF171-7FF2-4BC8-B344-4125A6F154DE}" type="pres">
      <dgm:prSet presAssocID="{24956AAC-707F-4782-A4FF-29A110C57744}" presName="iconBgRect" presStyleLbl="bgShp" presStyleIdx="0" presStyleCnt="5"/>
      <dgm:spPr/>
    </dgm:pt>
    <dgm:pt modelId="{89BC22B5-9FB0-4641-85F8-D5E08917DB7A}" type="pres">
      <dgm:prSet presAssocID="{24956AAC-707F-4782-A4FF-29A110C5774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352B8337-EBC4-46D8-8AA8-9BE69B435128}" type="pres">
      <dgm:prSet presAssocID="{24956AAC-707F-4782-A4FF-29A110C57744}" presName="spaceRect" presStyleCnt="0"/>
      <dgm:spPr/>
    </dgm:pt>
    <dgm:pt modelId="{17BFE694-1877-4E61-97B5-35AACDE2AE28}" type="pres">
      <dgm:prSet presAssocID="{24956AAC-707F-4782-A4FF-29A110C57744}" presName="textRect" presStyleLbl="revTx" presStyleIdx="0" presStyleCnt="5">
        <dgm:presLayoutVars>
          <dgm:chMax val="1"/>
          <dgm:chPref val="1"/>
        </dgm:presLayoutVars>
      </dgm:prSet>
      <dgm:spPr/>
    </dgm:pt>
    <dgm:pt modelId="{61CC4EE3-B347-4CE6-B7D7-0D1E063412BC}" type="pres">
      <dgm:prSet presAssocID="{2C964DC7-9484-4057-88D8-5EA9DD204A4F}" presName="sibTrans" presStyleLbl="sibTrans2D1" presStyleIdx="0" presStyleCnt="0"/>
      <dgm:spPr/>
    </dgm:pt>
    <dgm:pt modelId="{419F9522-5032-4E84-ADCB-57CED2A59EE3}" type="pres">
      <dgm:prSet presAssocID="{D3B8872B-1C73-40C8-BA27-680EEC4F1148}" presName="compNode" presStyleCnt="0"/>
      <dgm:spPr/>
    </dgm:pt>
    <dgm:pt modelId="{23C45965-52E6-4CD6-8ABB-E3D1538659CC}" type="pres">
      <dgm:prSet presAssocID="{D3B8872B-1C73-40C8-BA27-680EEC4F1148}" presName="iconBgRect" presStyleLbl="bgShp" presStyleIdx="1" presStyleCnt="5"/>
      <dgm:spPr/>
    </dgm:pt>
    <dgm:pt modelId="{F29E83E4-9E7B-484E-A589-A87395325A61}" type="pres">
      <dgm:prSet presAssocID="{D3B8872B-1C73-40C8-BA27-680EEC4F114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734AC8C9-B5B9-4387-A8A0-5B83D0671614}" type="pres">
      <dgm:prSet presAssocID="{D3B8872B-1C73-40C8-BA27-680EEC4F1148}" presName="spaceRect" presStyleCnt="0"/>
      <dgm:spPr/>
    </dgm:pt>
    <dgm:pt modelId="{8C8C3D22-E91B-4ECC-B3B0-42F00500ED66}" type="pres">
      <dgm:prSet presAssocID="{D3B8872B-1C73-40C8-BA27-680EEC4F1148}" presName="textRect" presStyleLbl="revTx" presStyleIdx="1" presStyleCnt="5">
        <dgm:presLayoutVars>
          <dgm:chMax val="1"/>
          <dgm:chPref val="1"/>
        </dgm:presLayoutVars>
      </dgm:prSet>
      <dgm:spPr/>
    </dgm:pt>
    <dgm:pt modelId="{FEE20609-1FDB-4070-A7F9-288346EB3809}" type="pres">
      <dgm:prSet presAssocID="{21ECC0DD-46AD-451C-89AE-A695BFC58E17}" presName="sibTrans" presStyleLbl="sibTrans2D1" presStyleIdx="0" presStyleCnt="0"/>
      <dgm:spPr/>
    </dgm:pt>
    <dgm:pt modelId="{28941F61-523E-4681-BA7D-689DDCA23D15}" type="pres">
      <dgm:prSet presAssocID="{CA5F453A-B77A-445E-959D-A3C42B604B91}" presName="compNode" presStyleCnt="0"/>
      <dgm:spPr/>
    </dgm:pt>
    <dgm:pt modelId="{642D9293-6298-4AFC-B7A9-CF73678FD2F1}" type="pres">
      <dgm:prSet presAssocID="{CA5F453A-B77A-445E-959D-A3C42B604B91}" presName="iconBgRect" presStyleLbl="bgShp" presStyleIdx="2" presStyleCnt="5"/>
      <dgm:spPr/>
    </dgm:pt>
    <dgm:pt modelId="{E6565B52-70E3-41FA-A0B1-D56E9353682F}" type="pres">
      <dgm:prSet presAssocID="{CA5F453A-B77A-445E-959D-A3C42B604B9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iter"/>
        </a:ext>
      </dgm:extLst>
    </dgm:pt>
    <dgm:pt modelId="{0258714F-BEE8-42BF-B16C-BD40C198EF7D}" type="pres">
      <dgm:prSet presAssocID="{CA5F453A-B77A-445E-959D-A3C42B604B91}" presName="spaceRect" presStyleCnt="0"/>
      <dgm:spPr/>
    </dgm:pt>
    <dgm:pt modelId="{EE29CED9-6DAD-4419-8CE0-F36F15B51886}" type="pres">
      <dgm:prSet presAssocID="{CA5F453A-B77A-445E-959D-A3C42B604B91}" presName="textRect" presStyleLbl="revTx" presStyleIdx="2" presStyleCnt="5">
        <dgm:presLayoutVars>
          <dgm:chMax val="1"/>
          <dgm:chPref val="1"/>
        </dgm:presLayoutVars>
      </dgm:prSet>
      <dgm:spPr/>
    </dgm:pt>
    <dgm:pt modelId="{DDEDC16F-2902-4A54-B431-539990FAE4D1}" type="pres">
      <dgm:prSet presAssocID="{0030A353-8E3C-4518-99B9-E7B4B1829833}" presName="sibTrans" presStyleLbl="sibTrans2D1" presStyleIdx="0" presStyleCnt="0"/>
      <dgm:spPr/>
    </dgm:pt>
    <dgm:pt modelId="{B8E72E39-B74E-4D11-A4E8-C7636683560A}" type="pres">
      <dgm:prSet presAssocID="{3F5758BF-0ADC-4454-B21A-480BC00B079E}" presName="compNode" presStyleCnt="0"/>
      <dgm:spPr/>
    </dgm:pt>
    <dgm:pt modelId="{9535D56A-8B7A-48E1-875F-018F30104478}" type="pres">
      <dgm:prSet presAssocID="{3F5758BF-0ADC-4454-B21A-480BC00B079E}" presName="iconBgRect" presStyleLbl="bgShp" presStyleIdx="3" presStyleCnt="5"/>
      <dgm:spPr/>
    </dgm:pt>
    <dgm:pt modelId="{B9E36A14-0800-45F5-9FC2-8483FFAF59E8}" type="pres">
      <dgm:prSet presAssocID="{3F5758BF-0ADC-4454-B21A-480BC00B079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ed"/>
        </a:ext>
      </dgm:extLst>
    </dgm:pt>
    <dgm:pt modelId="{E6F9EE1A-DB87-44A3-9583-4D6AD92A8D21}" type="pres">
      <dgm:prSet presAssocID="{3F5758BF-0ADC-4454-B21A-480BC00B079E}" presName="spaceRect" presStyleCnt="0"/>
      <dgm:spPr/>
    </dgm:pt>
    <dgm:pt modelId="{CF61D646-CC32-4AFA-B964-F9BFEA107966}" type="pres">
      <dgm:prSet presAssocID="{3F5758BF-0ADC-4454-B21A-480BC00B079E}" presName="textRect" presStyleLbl="revTx" presStyleIdx="3" presStyleCnt="5">
        <dgm:presLayoutVars>
          <dgm:chMax val="1"/>
          <dgm:chPref val="1"/>
        </dgm:presLayoutVars>
      </dgm:prSet>
      <dgm:spPr/>
    </dgm:pt>
    <dgm:pt modelId="{0E3FA0E4-2AA0-487F-A655-833CC4E366AF}" type="pres">
      <dgm:prSet presAssocID="{32EFC2A5-1662-4835-A20E-13CB898CBBC7}" presName="sibTrans" presStyleLbl="sibTrans2D1" presStyleIdx="0" presStyleCnt="0"/>
      <dgm:spPr/>
    </dgm:pt>
    <dgm:pt modelId="{116E581B-A422-4FAB-95F9-5987117EA478}" type="pres">
      <dgm:prSet presAssocID="{774A7BEB-41AD-429D-97DB-9DD301D17EDD}" presName="compNode" presStyleCnt="0"/>
      <dgm:spPr/>
    </dgm:pt>
    <dgm:pt modelId="{F0EE125E-53DB-479C-B825-C555DC2D3931}" type="pres">
      <dgm:prSet presAssocID="{774A7BEB-41AD-429D-97DB-9DD301D17EDD}" presName="iconBgRect" presStyleLbl="bgShp" presStyleIdx="4" presStyleCnt="5"/>
      <dgm:spPr/>
    </dgm:pt>
    <dgm:pt modelId="{E34887BD-39EF-4094-B156-CD5F034F40ED}" type="pres">
      <dgm:prSet presAssocID="{774A7BEB-41AD-429D-97DB-9DD301D17ED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E6A237D1-9CF3-4C7B-A7A9-01C642E54DDC}" type="pres">
      <dgm:prSet presAssocID="{774A7BEB-41AD-429D-97DB-9DD301D17EDD}" presName="spaceRect" presStyleCnt="0"/>
      <dgm:spPr/>
    </dgm:pt>
    <dgm:pt modelId="{04A5DBEE-EC6E-476C-A96F-14889F2A5EDA}" type="pres">
      <dgm:prSet presAssocID="{774A7BEB-41AD-429D-97DB-9DD301D17EDD}" presName="textRect" presStyleLbl="revTx" presStyleIdx="4" presStyleCnt="5">
        <dgm:presLayoutVars>
          <dgm:chMax val="1"/>
          <dgm:chPref val="1"/>
        </dgm:presLayoutVars>
      </dgm:prSet>
      <dgm:spPr/>
    </dgm:pt>
  </dgm:ptLst>
  <dgm:cxnLst>
    <dgm:cxn modelId="{3D1EE104-C889-4682-AA98-DA675DDB5FCE}" srcId="{7496894A-D5BD-467C-A203-DCF750C84B18}" destId="{D3B8872B-1C73-40C8-BA27-680EEC4F1148}" srcOrd="1" destOrd="0" parTransId="{9AD0ECE7-F9F1-4F5B-BF97-77C5C0A2B0CE}" sibTransId="{21ECC0DD-46AD-451C-89AE-A695BFC58E17}"/>
    <dgm:cxn modelId="{3B691F31-8CD1-403F-9797-6C0EFB598597}" type="presOf" srcId="{CA5F453A-B77A-445E-959D-A3C42B604B91}" destId="{EE29CED9-6DAD-4419-8CE0-F36F15B51886}" srcOrd="0" destOrd="0" presId="urn:microsoft.com/office/officeart/2018/2/layout/IconCircleList"/>
    <dgm:cxn modelId="{C39DF039-769A-4835-8321-36426895C663}" type="presOf" srcId="{3F5758BF-0ADC-4454-B21A-480BC00B079E}" destId="{CF61D646-CC32-4AFA-B964-F9BFEA107966}" srcOrd="0" destOrd="0" presId="urn:microsoft.com/office/officeart/2018/2/layout/IconCircleList"/>
    <dgm:cxn modelId="{F1860542-51E7-46BB-AC2B-9E1896E12C8F}" srcId="{7496894A-D5BD-467C-A203-DCF750C84B18}" destId="{3F5758BF-0ADC-4454-B21A-480BC00B079E}" srcOrd="3" destOrd="0" parTransId="{5186CD56-C456-454B-B7E7-918CEA3CAEEC}" sibTransId="{32EFC2A5-1662-4835-A20E-13CB898CBBC7}"/>
    <dgm:cxn modelId="{904CC168-5A40-4575-9608-62F657B059C2}" srcId="{7496894A-D5BD-467C-A203-DCF750C84B18}" destId="{24956AAC-707F-4782-A4FF-29A110C57744}" srcOrd="0" destOrd="0" parTransId="{E586A5EA-E83C-40FE-8135-22B3B0D66102}" sibTransId="{2C964DC7-9484-4057-88D8-5EA9DD204A4F}"/>
    <dgm:cxn modelId="{D0AB434B-9D55-4EB4-B80D-5D6B72C55451}" type="presOf" srcId="{D3B8872B-1C73-40C8-BA27-680EEC4F1148}" destId="{8C8C3D22-E91B-4ECC-B3B0-42F00500ED66}" srcOrd="0" destOrd="0" presId="urn:microsoft.com/office/officeart/2018/2/layout/IconCircleList"/>
    <dgm:cxn modelId="{F25B9D6D-97E5-4BC0-AFA3-1EFF9B83DB3E}" srcId="{7496894A-D5BD-467C-A203-DCF750C84B18}" destId="{CA5F453A-B77A-445E-959D-A3C42B604B91}" srcOrd="2" destOrd="0" parTransId="{CCEBDDC6-6AD2-4A71-94A5-F582414A438F}" sibTransId="{0030A353-8E3C-4518-99B9-E7B4B1829833}"/>
    <dgm:cxn modelId="{A6C11552-83FA-4BE2-BD52-FAE7C56D3333}" type="presOf" srcId="{24956AAC-707F-4782-A4FF-29A110C57744}" destId="{17BFE694-1877-4E61-97B5-35AACDE2AE28}" srcOrd="0" destOrd="0" presId="urn:microsoft.com/office/officeart/2018/2/layout/IconCircleList"/>
    <dgm:cxn modelId="{697FA158-A83B-43E1-8348-949F37FC4DC3}" type="presOf" srcId="{0030A353-8E3C-4518-99B9-E7B4B1829833}" destId="{DDEDC16F-2902-4A54-B431-539990FAE4D1}" srcOrd="0" destOrd="0" presId="urn:microsoft.com/office/officeart/2018/2/layout/IconCircleList"/>
    <dgm:cxn modelId="{AC93C3C3-C345-4D5A-AC82-C364526A5663}" type="presOf" srcId="{32EFC2A5-1662-4835-A20E-13CB898CBBC7}" destId="{0E3FA0E4-2AA0-487F-A655-833CC4E366AF}" srcOrd="0" destOrd="0" presId="urn:microsoft.com/office/officeart/2018/2/layout/IconCircleList"/>
    <dgm:cxn modelId="{E30168CF-F348-4870-BC4E-78DC22470CD2}" type="presOf" srcId="{2C964DC7-9484-4057-88D8-5EA9DD204A4F}" destId="{61CC4EE3-B347-4CE6-B7D7-0D1E063412BC}" srcOrd="0" destOrd="0" presId="urn:microsoft.com/office/officeart/2018/2/layout/IconCircleList"/>
    <dgm:cxn modelId="{3C43EDD0-54C8-49C6-9EAB-5274E314FEFA}" type="presOf" srcId="{7496894A-D5BD-467C-A203-DCF750C84B18}" destId="{86775ACC-6287-49E0-966A-D030F742D41D}" srcOrd="0" destOrd="0" presId="urn:microsoft.com/office/officeart/2018/2/layout/IconCircleList"/>
    <dgm:cxn modelId="{11D503D3-8934-4262-B23D-C3AE8F63688F}" type="presOf" srcId="{774A7BEB-41AD-429D-97DB-9DD301D17EDD}" destId="{04A5DBEE-EC6E-476C-A96F-14889F2A5EDA}" srcOrd="0" destOrd="0" presId="urn:microsoft.com/office/officeart/2018/2/layout/IconCircleList"/>
    <dgm:cxn modelId="{553445E2-34C6-4D2B-A972-EB29F4A0BE25}" srcId="{7496894A-D5BD-467C-A203-DCF750C84B18}" destId="{774A7BEB-41AD-429D-97DB-9DD301D17EDD}" srcOrd="4" destOrd="0" parTransId="{DC3F3A53-24DD-4C50-BDBC-07CFE40EDF1C}" sibTransId="{E3944F6C-A716-4528-BFE9-A63B8565538C}"/>
    <dgm:cxn modelId="{27D796F9-D444-4B5C-A8FE-5D5C41C4398E}" type="presOf" srcId="{21ECC0DD-46AD-451C-89AE-A695BFC58E17}" destId="{FEE20609-1FDB-4070-A7F9-288346EB3809}" srcOrd="0" destOrd="0" presId="urn:microsoft.com/office/officeart/2018/2/layout/IconCircleList"/>
    <dgm:cxn modelId="{1BDB1413-A080-457C-A227-DC1B4075A2C2}" type="presParOf" srcId="{86775ACC-6287-49E0-966A-D030F742D41D}" destId="{FF21DF61-304D-4113-8AB1-AB756EBDA980}" srcOrd="0" destOrd="0" presId="urn:microsoft.com/office/officeart/2018/2/layout/IconCircleList"/>
    <dgm:cxn modelId="{DCBF6CE8-DF8D-4796-B075-A51873F0E287}" type="presParOf" srcId="{FF21DF61-304D-4113-8AB1-AB756EBDA980}" destId="{459787BF-47C5-46D2-851C-381EC34C3E0A}" srcOrd="0" destOrd="0" presId="urn:microsoft.com/office/officeart/2018/2/layout/IconCircleList"/>
    <dgm:cxn modelId="{87E7B2CC-CD01-4C39-87C3-C7F1D90A419B}" type="presParOf" srcId="{459787BF-47C5-46D2-851C-381EC34C3E0A}" destId="{807EF171-7FF2-4BC8-B344-4125A6F154DE}" srcOrd="0" destOrd="0" presId="urn:microsoft.com/office/officeart/2018/2/layout/IconCircleList"/>
    <dgm:cxn modelId="{B2B93391-0CAB-467E-9C3D-88F823B6B0F7}" type="presParOf" srcId="{459787BF-47C5-46D2-851C-381EC34C3E0A}" destId="{89BC22B5-9FB0-4641-85F8-D5E08917DB7A}" srcOrd="1" destOrd="0" presId="urn:microsoft.com/office/officeart/2018/2/layout/IconCircleList"/>
    <dgm:cxn modelId="{888EBFCF-DCF4-40BA-AEDB-6123700AE4A9}" type="presParOf" srcId="{459787BF-47C5-46D2-851C-381EC34C3E0A}" destId="{352B8337-EBC4-46D8-8AA8-9BE69B435128}" srcOrd="2" destOrd="0" presId="urn:microsoft.com/office/officeart/2018/2/layout/IconCircleList"/>
    <dgm:cxn modelId="{A460C3B7-E0D4-44C6-BCC5-EDED5F1C4F49}" type="presParOf" srcId="{459787BF-47C5-46D2-851C-381EC34C3E0A}" destId="{17BFE694-1877-4E61-97B5-35AACDE2AE28}" srcOrd="3" destOrd="0" presId="urn:microsoft.com/office/officeart/2018/2/layout/IconCircleList"/>
    <dgm:cxn modelId="{83A5C407-E970-449B-AD80-AD96E0310FCC}" type="presParOf" srcId="{FF21DF61-304D-4113-8AB1-AB756EBDA980}" destId="{61CC4EE3-B347-4CE6-B7D7-0D1E063412BC}" srcOrd="1" destOrd="0" presId="urn:microsoft.com/office/officeart/2018/2/layout/IconCircleList"/>
    <dgm:cxn modelId="{E9114240-46F9-450C-A4E6-2A4143EAE926}" type="presParOf" srcId="{FF21DF61-304D-4113-8AB1-AB756EBDA980}" destId="{419F9522-5032-4E84-ADCB-57CED2A59EE3}" srcOrd="2" destOrd="0" presId="urn:microsoft.com/office/officeart/2018/2/layout/IconCircleList"/>
    <dgm:cxn modelId="{2D02B13F-32F8-46E5-A950-87BBA0DDD42A}" type="presParOf" srcId="{419F9522-5032-4E84-ADCB-57CED2A59EE3}" destId="{23C45965-52E6-4CD6-8ABB-E3D1538659CC}" srcOrd="0" destOrd="0" presId="urn:microsoft.com/office/officeart/2018/2/layout/IconCircleList"/>
    <dgm:cxn modelId="{CEE90D3B-BB2A-460F-A564-80AA97E5B107}" type="presParOf" srcId="{419F9522-5032-4E84-ADCB-57CED2A59EE3}" destId="{F29E83E4-9E7B-484E-A589-A87395325A61}" srcOrd="1" destOrd="0" presId="urn:microsoft.com/office/officeart/2018/2/layout/IconCircleList"/>
    <dgm:cxn modelId="{7D6BD726-698A-43BC-9E93-5F3E161BE3D5}" type="presParOf" srcId="{419F9522-5032-4E84-ADCB-57CED2A59EE3}" destId="{734AC8C9-B5B9-4387-A8A0-5B83D0671614}" srcOrd="2" destOrd="0" presId="urn:microsoft.com/office/officeart/2018/2/layout/IconCircleList"/>
    <dgm:cxn modelId="{F5EEE840-CD69-4ED9-8896-D27388B8F04E}" type="presParOf" srcId="{419F9522-5032-4E84-ADCB-57CED2A59EE3}" destId="{8C8C3D22-E91B-4ECC-B3B0-42F00500ED66}" srcOrd="3" destOrd="0" presId="urn:microsoft.com/office/officeart/2018/2/layout/IconCircleList"/>
    <dgm:cxn modelId="{BC8E5215-CE6A-4741-913C-22D0B0C03537}" type="presParOf" srcId="{FF21DF61-304D-4113-8AB1-AB756EBDA980}" destId="{FEE20609-1FDB-4070-A7F9-288346EB3809}" srcOrd="3" destOrd="0" presId="urn:microsoft.com/office/officeart/2018/2/layout/IconCircleList"/>
    <dgm:cxn modelId="{E48C984A-6E8F-47B0-96FE-EE7D39DE9F5D}" type="presParOf" srcId="{FF21DF61-304D-4113-8AB1-AB756EBDA980}" destId="{28941F61-523E-4681-BA7D-689DDCA23D15}" srcOrd="4" destOrd="0" presId="urn:microsoft.com/office/officeart/2018/2/layout/IconCircleList"/>
    <dgm:cxn modelId="{B6C3D137-05CF-42F3-A0F1-5FFFE40D4CD0}" type="presParOf" srcId="{28941F61-523E-4681-BA7D-689DDCA23D15}" destId="{642D9293-6298-4AFC-B7A9-CF73678FD2F1}" srcOrd="0" destOrd="0" presId="urn:microsoft.com/office/officeart/2018/2/layout/IconCircleList"/>
    <dgm:cxn modelId="{3EBB947F-519A-4E9D-94D1-916B14EE1C35}" type="presParOf" srcId="{28941F61-523E-4681-BA7D-689DDCA23D15}" destId="{E6565B52-70E3-41FA-A0B1-D56E9353682F}" srcOrd="1" destOrd="0" presId="urn:microsoft.com/office/officeart/2018/2/layout/IconCircleList"/>
    <dgm:cxn modelId="{ABBACCC3-DADC-4D34-9932-F6B993AF7F43}" type="presParOf" srcId="{28941F61-523E-4681-BA7D-689DDCA23D15}" destId="{0258714F-BEE8-42BF-B16C-BD40C198EF7D}" srcOrd="2" destOrd="0" presId="urn:microsoft.com/office/officeart/2018/2/layout/IconCircleList"/>
    <dgm:cxn modelId="{3FA67FB0-C0B1-46E6-9723-C8342C9EE9D2}" type="presParOf" srcId="{28941F61-523E-4681-BA7D-689DDCA23D15}" destId="{EE29CED9-6DAD-4419-8CE0-F36F15B51886}" srcOrd="3" destOrd="0" presId="urn:microsoft.com/office/officeart/2018/2/layout/IconCircleList"/>
    <dgm:cxn modelId="{7B0780CD-20A3-4E0F-BF5D-4D9AC6441DF0}" type="presParOf" srcId="{FF21DF61-304D-4113-8AB1-AB756EBDA980}" destId="{DDEDC16F-2902-4A54-B431-539990FAE4D1}" srcOrd="5" destOrd="0" presId="urn:microsoft.com/office/officeart/2018/2/layout/IconCircleList"/>
    <dgm:cxn modelId="{E94E742B-F69B-47EF-A1D2-402524D7A145}" type="presParOf" srcId="{FF21DF61-304D-4113-8AB1-AB756EBDA980}" destId="{B8E72E39-B74E-4D11-A4E8-C7636683560A}" srcOrd="6" destOrd="0" presId="urn:microsoft.com/office/officeart/2018/2/layout/IconCircleList"/>
    <dgm:cxn modelId="{61E13486-62F6-479C-A2E3-D8AFCF060ECF}" type="presParOf" srcId="{B8E72E39-B74E-4D11-A4E8-C7636683560A}" destId="{9535D56A-8B7A-48E1-875F-018F30104478}" srcOrd="0" destOrd="0" presId="urn:microsoft.com/office/officeart/2018/2/layout/IconCircleList"/>
    <dgm:cxn modelId="{ADFEBFE3-85C2-409B-B5CA-B833A1A4A476}" type="presParOf" srcId="{B8E72E39-B74E-4D11-A4E8-C7636683560A}" destId="{B9E36A14-0800-45F5-9FC2-8483FFAF59E8}" srcOrd="1" destOrd="0" presId="urn:microsoft.com/office/officeart/2018/2/layout/IconCircleList"/>
    <dgm:cxn modelId="{CE91F0D4-A901-4894-922D-074CFF340FB2}" type="presParOf" srcId="{B8E72E39-B74E-4D11-A4E8-C7636683560A}" destId="{E6F9EE1A-DB87-44A3-9583-4D6AD92A8D21}" srcOrd="2" destOrd="0" presId="urn:microsoft.com/office/officeart/2018/2/layout/IconCircleList"/>
    <dgm:cxn modelId="{945E91A6-FD37-4BEF-957F-4AD4C803E0BB}" type="presParOf" srcId="{B8E72E39-B74E-4D11-A4E8-C7636683560A}" destId="{CF61D646-CC32-4AFA-B964-F9BFEA107966}" srcOrd="3" destOrd="0" presId="urn:microsoft.com/office/officeart/2018/2/layout/IconCircleList"/>
    <dgm:cxn modelId="{3A72A31A-B73E-4CDA-8162-9325619D4388}" type="presParOf" srcId="{FF21DF61-304D-4113-8AB1-AB756EBDA980}" destId="{0E3FA0E4-2AA0-487F-A655-833CC4E366AF}" srcOrd="7" destOrd="0" presId="urn:microsoft.com/office/officeart/2018/2/layout/IconCircleList"/>
    <dgm:cxn modelId="{E44B4012-E5A2-422C-8EC4-B9A641CA5D0A}" type="presParOf" srcId="{FF21DF61-304D-4113-8AB1-AB756EBDA980}" destId="{116E581B-A422-4FAB-95F9-5987117EA478}" srcOrd="8" destOrd="0" presId="urn:microsoft.com/office/officeart/2018/2/layout/IconCircleList"/>
    <dgm:cxn modelId="{462C5FD3-1115-4462-9F7E-8BEB7EEFE86F}" type="presParOf" srcId="{116E581B-A422-4FAB-95F9-5987117EA478}" destId="{F0EE125E-53DB-479C-B825-C555DC2D3931}" srcOrd="0" destOrd="0" presId="urn:microsoft.com/office/officeart/2018/2/layout/IconCircleList"/>
    <dgm:cxn modelId="{2EDE0408-561B-4058-B98B-5EBB149F2D3B}" type="presParOf" srcId="{116E581B-A422-4FAB-95F9-5987117EA478}" destId="{E34887BD-39EF-4094-B156-CD5F034F40ED}" srcOrd="1" destOrd="0" presId="urn:microsoft.com/office/officeart/2018/2/layout/IconCircleList"/>
    <dgm:cxn modelId="{437C8392-9512-4915-A08C-45117CA3720E}" type="presParOf" srcId="{116E581B-A422-4FAB-95F9-5987117EA478}" destId="{E6A237D1-9CF3-4C7B-A7A9-01C642E54DDC}" srcOrd="2" destOrd="0" presId="urn:microsoft.com/office/officeart/2018/2/layout/IconCircleList"/>
    <dgm:cxn modelId="{98073C73-4643-4D29-9686-EBFF1C028CF8}" type="presParOf" srcId="{116E581B-A422-4FAB-95F9-5987117EA478}" destId="{04A5DBEE-EC6E-476C-A96F-14889F2A5ED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503C6-A5F8-46D0-9BEA-4725C3090510}"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7245B03C-4A82-4E8F-B1CB-6FB9A9D81BF4}">
      <dgm:prSet/>
      <dgm:spPr/>
      <dgm:t>
        <a:bodyPr/>
        <a:lstStyle/>
        <a:p>
          <a:pPr>
            <a:defRPr b="1"/>
          </a:pPr>
          <a:r>
            <a:rPr lang="en-US"/>
            <a:t>Sunday</a:t>
          </a:r>
        </a:p>
      </dgm:t>
    </dgm:pt>
    <dgm:pt modelId="{84CA3D21-6F8A-4681-A502-36A05D201915}" type="parTrans" cxnId="{256AFD9E-BC4D-47AA-91AD-F52CD6D95E4E}">
      <dgm:prSet/>
      <dgm:spPr/>
      <dgm:t>
        <a:bodyPr/>
        <a:lstStyle/>
        <a:p>
          <a:endParaRPr lang="en-US"/>
        </a:p>
      </dgm:t>
    </dgm:pt>
    <dgm:pt modelId="{E317AF66-3439-4296-88FC-7CC0AF9C0840}" type="sibTrans" cxnId="{256AFD9E-BC4D-47AA-91AD-F52CD6D95E4E}">
      <dgm:prSet/>
      <dgm:spPr/>
      <dgm:t>
        <a:bodyPr/>
        <a:lstStyle/>
        <a:p>
          <a:endParaRPr lang="en-US"/>
        </a:p>
      </dgm:t>
    </dgm:pt>
    <dgm:pt modelId="{01321126-A6AA-4B44-BD07-E45933648B8F}">
      <dgm:prSet custT="1"/>
      <dgm:spPr/>
      <dgm:t>
        <a:bodyPr/>
        <a:lstStyle/>
        <a:p>
          <a:r>
            <a:rPr lang="en-US" sz="1600" b="1">
              <a:latin typeface="American Typewriter" panose="02090604020004020304" pitchFamily="18" charset="77"/>
            </a:rPr>
            <a:t>Suspenseful Sunday</a:t>
          </a:r>
        </a:p>
        <a:p>
          <a:r>
            <a:rPr lang="en-US" sz="1200" b="1">
              <a:latin typeface="American Typewriter" panose="02090604020004020304" pitchFamily="18" charset="77"/>
            </a:rPr>
            <a:t>             Get to know each other	      </a:t>
          </a:r>
        </a:p>
        <a:p>
          <a:r>
            <a:rPr lang="en-US" sz="1600" b="1">
              <a:latin typeface="American Typewriter" panose="02090604020004020304" pitchFamily="18" charset="77"/>
            </a:rPr>
            <a:t> District Caucus</a:t>
          </a:r>
        </a:p>
      </dgm:t>
    </dgm:pt>
    <dgm:pt modelId="{2E9A533C-590C-43DA-B177-C8A134B56C5E}" type="parTrans" cxnId="{C80FBF39-67B8-4E1A-8617-6A94DA5566D8}">
      <dgm:prSet/>
      <dgm:spPr/>
      <dgm:t>
        <a:bodyPr/>
        <a:lstStyle/>
        <a:p>
          <a:endParaRPr lang="en-US"/>
        </a:p>
      </dgm:t>
    </dgm:pt>
    <dgm:pt modelId="{65563F55-C491-4E4B-968D-AAB38AF218E6}" type="sibTrans" cxnId="{C80FBF39-67B8-4E1A-8617-6A94DA5566D8}">
      <dgm:prSet/>
      <dgm:spPr/>
      <dgm:t>
        <a:bodyPr/>
        <a:lstStyle/>
        <a:p>
          <a:endParaRPr lang="en-US"/>
        </a:p>
      </dgm:t>
    </dgm:pt>
    <dgm:pt modelId="{55E603EF-42F1-49B6-AF33-46BE66E8BFEF}">
      <dgm:prSet/>
      <dgm:spPr/>
      <dgm:t>
        <a:bodyPr/>
        <a:lstStyle/>
        <a:p>
          <a:pPr>
            <a:defRPr b="1"/>
          </a:pPr>
          <a:r>
            <a:rPr lang="en-US"/>
            <a:t>Monday</a:t>
          </a:r>
        </a:p>
      </dgm:t>
    </dgm:pt>
    <dgm:pt modelId="{4BC02901-78FC-4919-B66C-0CC85145D6E9}" type="parTrans" cxnId="{5B42B2E3-09B2-49BB-ACE3-480165429B23}">
      <dgm:prSet/>
      <dgm:spPr/>
      <dgm:t>
        <a:bodyPr/>
        <a:lstStyle/>
        <a:p>
          <a:endParaRPr lang="en-US"/>
        </a:p>
      </dgm:t>
    </dgm:pt>
    <dgm:pt modelId="{49A4BB8D-CE0F-464E-9AF4-985A0EFE6117}" type="sibTrans" cxnId="{5B42B2E3-09B2-49BB-ACE3-480165429B23}">
      <dgm:prSet/>
      <dgm:spPr/>
      <dgm:t>
        <a:bodyPr/>
        <a:lstStyle/>
        <a:p>
          <a:endParaRPr lang="en-US"/>
        </a:p>
      </dgm:t>
    </dgm:pt>
    <dgm:pt modelId="{5FE5D7F7-BC5D-476D-B24B-D7BF4FDD7774}">
      <dgm:prSet custT="1"/>
      <dgm:spPr/>
      <dgm:t>
        <a:bodyPr/>
        <a:lstStyle/>
        <a:p>
          <a:r>
            <a:rPr lang="en-US" sz="1600" b="1">
              <a:latin typeface="American Typewriter" panose="02090604020004020304" pitchFamily="18" charset="77"/>
            </a:rPr>
            <a:t>Magnificent Monday			</a:t>
          </a:r>
        </a:p>
      </dgm:t>
    </dgm:pt>
    <dgm:pt modelId="{406433ED-E824-4D77-B5DB-A925F308CEAB}" type="parTrans" cxnId="{21AC394E-3AA5-4708-9BBF-7354DB612224}">
      <dgm:prSet/>
      <dgm:spPr/>
      <dgm:t>
        <a:bodyPr/>
        <a:lstStyle/>
        <a:p>
          <a:endParaRPr lang="en-US"/>
        </a:p>
      </dgm:t>
    </dgm:pt>
    <dgm:pt modelId="{B47AE5A0-C92F-4B66-B8A9-04EF9E96C4CC}" type="sibTrans" cxnId="{21AC394E-3AA5-4708-9BBF-7354DB612224}">
      <dgm:prSet/>
      <dgm:spPr/>
      <dgm:t>
        <a:bodyPr/>
        <a:lstStyle/>
        <a:p>
          <a:endParaRPr lang="en-US"/>
        </a:p>
      </dgm:t>
    </dgm:pt>
    <dgm:pt modelId="{EC476AAD-4228-4A8F-B20E-7F0C826584E4}">
      <dgm:prSet/>
      <dgm:spPr/>
      <dgm:t>
        <a:bodyPr/>
        <a:lstStyle/>
        <a:p>
          <a:pPr>
            <a:defRPr b="1"/>
          </a:pPr>
          <a:r>
            <a:rPr lang="en-US"/>
            <a:t>Tuesday</a:t>
          </a:r>
        </a:p>
      </dgm:t>
    </dgm:pt>
    <dgm:pt modelId="{9AEE7B1E-6931-4B7D-9662-FE29EB72F3C8}" type="parTrans" cxnId="{636F3EFF-D544-423F-8FEC-FA33303560A8}">
      <dgm:prSet/>
      <dgm:spPr/>
      <dgm:t>
        <a:bodyPr/>
        <a:lstStyle/>
        <a:p>
          <a:endParaRPr lang="en-US"/>
        </a:p>
      </dgm:t>
    </dgm:pt>
    <dgm:pt modelId="{4CCD4EC1-7D54-4755-B8F6-B8B921C4606E}" type="sibTrans" cxnId="{636F3EFF-D544-423F-8FEC-FA33303560A8}">
      <dgm:prSet/>
      <dgm:spPr/>
      <dgm:t>
        <a:bodyPr/>
        <a:lstStyle/>
        <a:p>
          <a:endParaRPr lang="en-US"/>
        </a:p>
      </dgm:t>
    </dgm:pt>
    <dgm:pt modelId="{87332D55-54BB-45FF-AB46-8BAC3ADB43A6}">
      <dgm:prSet custT="1"/>
      <dgm:spPr/>
      <dgm:t>
        <a:bodyPr/>
        <a:lstStyle/>
        <a:p>
          <a:r>
            <a:rPr lang="en-US" sz="1600" b="1" dirty="0">
              <a:latin typeface="American Typewriter" panose="02090604020004020304" pitchFamily="18" charset="77"/>
            </a:rPr>
            <a:t>Terrific Tuesday	</a:t>
          </a:r>
        </a:p>
        <a:p>
          <a:r>
            <a:rPr lang="en-US" sz="1600" b="1" dirty="0">
              <a:latin typeface="American Typewriter" panose="02090604020004020304" pitchFamily="18" charset="77"/>
            </a:rPr>
            <a:t>State and County 		Caucuses</a:t>
          </a:r>
          <a:endParaRPr lang="en-US" sz="1600" dirty="0">
            <a:latin typeface="American Typewriter" panose="02090604020004020304" pitchFamily="18" charset="77"/>
          </a:endParaRPr>
        </a:p>
      </dgm:t>
    </dgm:pt>
    <dgm:pt modelId="{82576365-EB47-4244-BCAB-1D36B6C7ACE4}" type="parTrans" cxnId="{0775F7E1-6E2C-4BCE-BF62-D97BB3C773D8}">
      <dgm:prSet/>
      <dgm:spPr/>
      <dgm:t>
        <a:bodyPr/>
        <a:lstStyle/>
        <a:p>
          <a:endParaRPr lang="en-US"/>
        </a:p>
      </dgm:t>
    </dgm:pt>
    <dgm:pt modelId="{DD1B0DB0-DDDC-4350-84D0-C278E11A2955}" type="sibTrans" cxnId="{0775F7E1-6E2C-4BCE-BF62-D97BB3C773D8}">
      <dgm:prSet/>
      <dgm:spPr/>
      <dgm:t>
        <a:bodyPr/>
        <a:lstStyle/>
        <a:p>
          <a:endParaRPr lang="en-US"/>
        </a:p>
      </dgm:t>
    </dgm:pt>
    <dgm:pt modelId="{6847B9CE-EA7D-4639-8F6A-912FA6BFFEA2}">
      <dgm:prSet/>
      <dgm:spPr/>
      <dgm:t>
        <a:bodyPr/>
        <a:lstStyle/>
        <a:p>
          <a:pPr>
            <a:defRPr b="1"/>
          </a:pPr>
          <a:r>
            <a:rPr lang="en-US"/>
            <a:t>Wednesday</a:t>
          </a:r>
        </a:p>
      </dgm:t>
    </dgm:pt>
    <dgm:pt modelId="{0DA9C962-0A9D-4E10-9D27-98BB18E9890C}" type="parTrans" cxnId="{E6EB1E24-31BE-4E46-A50B-DB13E79D1CA8}">
      <dgm:prSet/>
      <dgm:spPr/>
      <dgm:t>
        <a:bodyPr/>
        <a:lstStyle/>
        <a:p>
          <a:endParaRPr lang="en-US"/>
        </a:p>
      </dgm:t>
    </dgm:pt>
    <dgm:pt modelId="{B0FF3D54-F5B7-4161-B8CC-12100A20DC20}" type="sibTrans" cxnId="{E6EB1E24-31BE-4E46-A50B-DB13E79D1CA8}">
      <dgm:prSet/>
      <dgm:spPr/>
      <dgm:t>
        <a:bodyPr/>
        <a:lstStyle/>
        <a:p>
          <a:endParaRPr lang="en-US"/>
        </a:p>
      </dgm:t>
    </dgm:pt>
    <dgm:pt modelId="{A76D5B74-98F4-4514-98D6-91220CB252BB}">
      <dgm:prSet custT="1"/>
      <dgm:spPr/>
      <dgm:t>
        <a:bodyPr/>
        <a:lstStyle/>
        <a:p>
          <a:r>
            <a:rPr lang="en-US" sz="1600" b="1">
              <a:latin typeface="American Typewriter" panose="02090604020004020304" pitchFamily="18" charset="77"/>
            </a:rPr>
            <a:t> Winning   Wednesday	  </a:t>
          </a:r>
        </a:p>
        <a:p>
          <a:r>
            <a:rPr lang="en-US" sz="1600" b="1">
              <a:latin typeface="American Typewriter" panose="02090604020004020304" pitchFamily="18" charset="77"/>
            </a:rPr>
            <a:t>Field Trip      	</a:t>
          </a:r>
        </a:p>
        <a:p>
          <a:r>
            <a:rPr lang="en-US" sz="1600" b="1">
              <a:latin typeface="American Typewriter" panose="02090604020004020304" pitchFamily="18" charset="77"/>
            </a:rPr>
            <a:t>Primary Election</a:t>
          </a:r>
        </a:p>
      </dgm:t>
    </dgm:pt>
    <dgm:pt modelId="{D49E593A-7F7E-429D-951F-0C4C6C310D65}" type="parTrans" cxnId="{2E82B1BD-7F7E-4EB0-9821-6841CC5CC7F1}">
      <dgm:prSet/>
      <dgm:spPr/>
      <dgm:t>
        <a:bodyPr/>
        <a:lstStyle/>
        <a:p>
          <a:endParaRPr lang="en-US"/>
        </a:p>
      </dgm:t>
    </dgm:pt>
    <dgm:pt modelId="{D0B583CA-9015-4E96-971B-46826119D129}" type="sibTrans" cxnId="{2E82B1BD-7F7E-4EB0-9821-6841CC5CC7F1}">
      <dgm:prSet/>
      <dgm:spPr/>
      <dgm:t>
        <a:bodyPr/>
        <a:lstStyle/>
        <a:p>
          <a:endParaRPr lang="en-US"/>
        </a:p>
      </dgm:t>
    </dgm:pt>
    <dgm:pt modelId="{85C331A8-AA88-4A76-A8EB-9EC662D6DFBB}">
      <dgm:prSet/>
      <dgm:spPr/>
      <dgm:t>
        <a:bodyPr/>
        <a:lstStyle/>
        <a:p>
          <a:pPr>
            <a:defRPr b="1"/>
          </a:pPr>
          <a:r>
            <a:rPr lang="en-US"/>
            <a:t>Thursday</a:t>
          </a:r>
        </a:p>
      </dgm:t>
    </dgm:pt>
    <dgm:pt modelId="{B409FB72-97DF-4CE7-BAFF-3D041AA1C391}" type="parTrans" cxnId="{6CF1A18A-4078-48C6-BCB1-3C444A7F8914}">
      <dgm:prSet/>
      <dgm:spPr/>
      <dgm:t>
        <a:bodyPr/>
        <a:lstStyle/>
        <a:p>
          <a:endParaRPr lang="en-US"/>
        </a:p>
      </dgm:t>
    </dgm:pt>
    <dgm:pt modelId="{F64DEF11-0962-43BC-AAF0-8A9234C4B0BA}" type="sibTrans" cxnId="{6CF1A18A-4078-48C6-BCB1-3C444A7F8914}">
      <dgm:prSet/>
      <dgm:spPr/>
      <dgm:t>
        <a:bodyPr/>
        <a:lstStyle/>
        <a:p>
          <a:endParaRPr lang="en-US"/>
        </a:p>
      </dgm:t>
    </dgm:pt>
    <dgm:pt modelId="{C0F96C88-0B49-490C-9EAE-22565F9DE18D}">
      <dgm:prSet custT="1"/>
      <dgm:spPr/>
      <dgm:t>
        <a:bodyPr/>
        <a:lstStyle/>
        <a:p>
          <a:r>
            <a:rPr lang="en-US" sz="1600" b="1">
              <a:latin typeface="American Typewriter" panose="02090604020004020304" pitchFamily="18" charset="77"/>
            </a:rPr>
            <a:t>Triumphant Thursday		</a:t>
          </a:r>
        </a:p>
        <a:p>
          <a:r>
            <a:rPr lang="en-US" sz="1600" b="1">
              <a:latin typeface="American Typewriter" panose="02090604020004020304" pitchFamily="18" charset="77"/>
            </a:rPr>
            <a:t>           General Election</a:t>
          </a:r>
        </a:p>
      </dgm:t>
    </dgm:pt>
    <dgm:pt modelId="{0674FC3E-2154-4B29-B794-B2B703641FD9}" type="parTrans" cxnId="{EAA538A7-815F-4425-82CB-FB728422EEEF}">
      <dgm:prSet/>
      <dgm:spPr/>
      <dgm:t>
        <a:bodyPr/>
        <a:lstStyle/>
        <a:p>
          <a:endParaRPr lang="en-US"/>
        </a:p>
      </dgm:t>
    </dgm:pt>
    <dgm:pt modelId="{4B636D86-CBAA-428E-A50D-83639E5B3BEE}" type="sibTrans" cxnId="{EAA538A7-815F-4425-82CB-FB728422EEEF}">
      <dgm:prSet/>
      <dgm:spPr/>
      <dgm:t>
        <a:bodyPr/>
        <a:lstStyle/>
        <a:p>
          <a:endParaRPr lang="en-US"/>
        </a:p>
      </dgm:t>
    </dgm:pt>
    <dgm:pt modelId="{11E7C7D6-8683-48CD-A8B9-7E69FB48F600}">
      <dgm:prSet/>
      <dgm:spPr/>
      <dgm:t>
        <a:bodyPr/>
        <a:lstStyle/>
        <a:p>
          <a:pPr>
            <a:defRPr b="1"/>
          </a:pPr>
          <a:r>
            <a:rPr lang="en-US"/>
            <a:t>Friday</a:t>
          </a:r>
        </a:p>
      </dgm:t>
    </dgm:pt>
    <dgm:pt modelId="{202FC253-C7AB-4832-B981-A2AC9435E208}" type="parTrans" cxnId="{36164D61-C0BB-4793-8770-0BA260C3D1A6}">
      <dgm:prSet/>
      <dgm:spPr/>
      <dgm:t>
        <a:bodyPr/>
        <a:lstStyle/>
        <a:p>
          <a:endParaRPr lang="en-US"/>
        </a:p>
      </dgm:t>
    </dgm:pt>
    <dgm:pt modelId="{9DABD32C-AF1A-409F-9483-B68FB03EBA45}" type="sibTrans" cxnId="{36164D61-C0BB-4793-8770-0BA260C3D1A6}">
      <dgm:prSet/>
      <dgm:spPr/>
      <dgm:t>
        <a:bodyPr/>
        <a:lstStyle/>
        <a:p>
          <a:endParaRPr lang="en-US"/>
        </a:p>
      </dgm:t>
    </dgm:pt>
    <dgm:pt modelId="{B06FE0FB-995A-43AC-BFCA-1C4684D9902E}">
      <dgm:prSet custT="1"/>
      <dgm:spPr/>
      <dgm:t>
        <a:bodyPr/>
        <a:lstStyle/>
        <a:p>
          <a:r>
            <a:rPr lang="en-US" sz="1600" b="1">
              <a:latin typeface="American Typewriter" panose="02090604020004020304" pitchFamily="18" charset="77"/>
            </a:rPr>
            <a:t>Farewell Friday		</a:t>
          </a:r>
        </a:p>
        <a:p>
          <a:r>
            <a:rPr lang="en-US" sz="1200" b="1">
              <a:latin typeface="American Typewriter" panose="02090604020004020304" pitchFamily="18" charset="77"/>
            </a:rPr>
            <a:t>Community Service Project</a:t>
          </a:r>
        </a:p>
        <a:p>
          <a:r>
            <a:rPr lang="en-US" sz="1600" b="1">
              <a:latin typeface="American Typewriter" panose="02090604020004020304" pitchFamily="18" charset="77"/>
            </a:rPr>
            <a:t>	Inauguration </a:t>
          </a:r>
        </a:p>
      </dgm:t>
    </dgm:pt>
    <dgm:pt modelId="{FE5EAF94-DA86-4CAA-A138-6FBDEB8360F0}" type="parTrans" cxnId="{A539375D-BB55-4D1B-9B37-BC23CA0E1333}">
      <dgm:prSet/>
      <dgm:spPr/>
      <dgm:t>
        <a:bodyPr/>
        <a:lstStyle/>
        <a:p>
          <a:endParaRPr lang="en-US"/>
        </a:p>
      </dgm:t>
    </dgm:pt>
    <dgm:pt modelId="{001C7915-E913-4A4C-A527-780D42949C37}" type="sibTrans" cxnId="{A539375D-BB55-4D1B-9B37-BC23CA0E1333}">
      <dgm:prSet/>
      <dgm:spPr/>
      <dgm:t>
        <a:bodyPr/>
        <a:lstStyle/>
        <a:p>
          <a:endParaRPr lang="en-US"/>
        </a:p>
      </dgm:t>
    </dgm:pt>
    <dgm:pt modelId="{5A55FC51-49BF-5941-A138-0697F867EE1F}">
      <dgm:prSet/>
      <dgm:spPr/>
      <dgm:t>
        <a:bodyPr/>
        <a:lstStyle/>
        <a:p>
          <a:r>
            <a:rPr lang="en-US" sz="1600" b="1">
              <a:latin typeface="American Typewriter" panose="02090604020004020304" pitchFamily="18" charset="77"/>
            </a:rPr>
            <a:t>	City Elections</a:t>
          </a:r>
        </a:p>
      </dgm:t>
    </dgm:pt>
    <dgm:pt modelId="{73738D72-13FA-584B-AF61-D60FC8C6D069}" type="parTrans" cxnId="{CD281456-0FE6-E045-882A-5130684B940E}">
      <dgm:prSet/>
      <dgm:spPr/>
      <dgm:t>
        <a:bodyPr/>
        <a:lstStyle/>
        <a:p>
          <a:endParaRPr lang="en-US"/>
        </a:p>
      </dgm:t>
    </dgm:pt>
    <dgm:pt modelId="{2246E0E4-B436-0140-B878-01FA1B9C6040}" type="sibTrans" cxnId="{CD281456-0FE6-E045-882A-5130684B940E}">
      <dgm:prSet/>
      <dgm:spPr/>
      <dgm:t>
        <a:bodyPr/>
        <a:lstStyle/>
        <a:p>
          <a:endParaRPr lang="en-US"/>
        </a:p>
      </dgm:t>
    </dgm:pt>
    <dgm:pt modelId="{AD88F751-E7D3-2543-BDCE-D237C4420793}" type="pres">
      <dgm:prSet presAssocID="{8D2503C6-A5F8-46D0-9BEA-4725C3090510}" presName="root" presStyleCnt="0">
        <dgm:presLayoutVars>
          <dgm:chMax/>
          <dgm:chPref/>
          <dgm:animLvl val="lvl"/>
        </dgm:presLayoutVars>
      </dgm:prSet>
      <dgm:spPr/>
    </dgm:pt>
    <dgm:pt modelId="{DC6733F3-716D-CC47-8010-5CCA6154DFEA}" type="pres">
      <dgm:prSet presAssocID="{8D2503C6-A5F8-46D0-9BEA-4725C3090510}"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E1B1938B-F13B-D548-9F8A-A2F443762E7C}" type="pres">
      <dgm:prSet presAssocID="{8D2503C6-A5F8-46D0-9BEA-4725C3090510}" presName="nodes" presStyleCnt="0">
        <dgm:presLayoutVars>
          <dgm:chMax/>
          <dgm:chPref/>
          <dgm:animLvl val="lvl"/>
        </dgm:presLayoutVars>
      </dgm:prSet>
      <dgm:spPr/>
    </dgm:pt>
    <dgm:pt modelId="{1275C463-7844-AB45-906B-A2C02A1FD7BF}" type="pres">
      <dgm:prSet presAssocID="{7245B03C-4A82-4E8F-B1CB-6FB9A9D81BF4}" presName="composite" presStyleCnt="0"/>
      <dgm:spPr/>
    </dgm:pt>
    <dgm:pt modelId="{A4B6474A-63F7-CE45-B8BF-39ECB9539847}" type="pres">
      <dgm:prSet presAssocID="{7245B03C-4A82-4E8F-B1CB-6FB9A9D81BF4}" presName="L1TextContainer" presStyleLbl="revTx" presStyleIdx="0" presStyleCnt="6">
        <dgm:presLayoutVars>
          <dgm:chMax val="1"/>
          <dgm:chPref val="1"/>
          <dgm:bulletEnabled val="1"/>
        </dgm:presLayoutVars>
      </dgm:prSet>
      <dgm:spPr/>
    </dgm:pt>
    <dgm:pt modelId="{AF554DCD-D25E-9E47-A42B-36FE7FB2F257}" type="pres">
      <dgm:prSet presAssocID="{7245B03C-4A82-4E8F-B1CB-6FB9A9D81BF4}" presName="L2TextContainerWrapper" presStyleCnt="0">
        <dgm:presLayoutVars>
          <dgm:chMax val="0"/>
          <dgm:chPref val="0"/>
          <dgm:bulletEnabled val="1"/>
        </dgm:presLayoutVars>
      </dgm:prSet>
      <dgm:spPr/>
    </dgm:pt>
    <dgm:pt modelId="{A9524D25-2A8F-0040-9088-B003ACED3576}" type="pres">
      <dgm:prSet presAssocID="{7245B03C-4A82-4E8F-B1CB-6FB9A9D81BF4}" presName="L2TextContainer" presStyleLbl="bgAcc1" presStyleIdx="0" presStyleCnt="6"/>
      <dgm:spPr/>
    </dgm:pt>
    <dgm:pt modelId="{989863B0-D26C-0945-9200-86386E112C57}" type="pres">
      <dgm:prSet presAssocID="{7245B03C-4A82-4E8F-B1CB-6FB9A9D81BF4}" presName="FlexibleEmptyPlaceHolder" presStyleCnt="0"/>
      <dgm:spPr/>
    </dgm:pt>
    <dgm:pt modelId="{9FBFAFF1-AD0E-724F-9F97-956ED490C39A}" type="pres">
      <dgm:prSet presAssocID="{7245B03C-4A82-4E8F-B1CB-6FB9A9D81BF4}" presName="ConnectLine" presStyleLbl="sibTrans1D1" presStyleIdx="0" presStyleCnt="6"/>
      <dgm:spPr>
        <a:noFill/>
        <a:ln w="12700" cap="flat" cmpd="sng" algn="ctr">
          <a:solidFill>
            <a:schemeClr val="accent1">
              <a:hueOff val="0"/>
              <a:satOff val="0"/>
              <a:lumOff val="0"/>
              <a:alphaOff val="0"/>
            </a:schemeClr>
          </a:solidFill>
          <a:prstDash val="dash"/>
          <a:miter lim="800000"/>
        </a:ln>
        <a:effectLst/>
      </dgm:spPr>
    </dgm:pt>
    <dgm:pt modelId="{603962F3-F49C-014B-BBBC-8B610153B938}" type="pres">
      <dgm:prSet presAssocID="{7245B03C-4A82-4E8F-B1CB-6FB9A9D81BF4}" presName="ConnectorPoint" presStyleLbl="alignNode1" presStyleIdx="0" presStyleCnt="6"/>
      <dgm:spPr/>
    </dgm:pt>
    <dgm:pt modelId="{7608D077-E222-244F-857C-DFB1F71E314B}" type="pres">
      <dgm:prSet presAssocID="{7245B03C-4A82-4E8F-B1CB-6FB9A9D81BF4}" presName="EmptyPlaceHolder" presStyleCnt="0"/>
      <dgm:spPr/>
    </dgm:pt>
    <dgm:pt modelId="{50C0C06E-293E-A442-B551-272422CB6092}" type="pres">
      <dgm:prSet presAssocID="{E317AF66-3439-4296-88FC-7CC0AF9C0840}" presName="spaceBetweenRectangles" presStyleCnt="0"/>
      <dgm:spPr/>
    </dgm:pt>
    <dgm:pt modelId="{01D2D27F-C5B8-A146-99C3-0654144A4186}" type="pres">
      <dgm:prSet presAssocID="{55E603EF-42F1-49B6-AF33-46BE66E8BFEF}" presName="composite" presStyleCnt="0"/>
      <dgm:spPr/>
    </dgm:pt>
    <dgm:pt modelId="{E8D5F110-6F87-F14D-9098-A1ADB6BC6ABF}" type="pres">
      <dgm:prSet presAssocID="{55E603EF-42F1-49B6-AF33-46BE66E8BFEF}" presName="L1TextContainer" presStyleLbl="revTx" presStyleIdx="1" presStyleCnt="6">
        <dgm:presLayoutVars>
          <dgm:chMax val="1"/>
          <dgm:chPref val="1"/>
          <dgm:bulletEnabled val="1"/>
        </dgm:presLayoutVars>
      </dgm:prSet>
      <dgm:spPr/>
    </dgm:pt>
    <dgm:pt modelId="{076463CE-4A77-4E42-AE2E-0C7E43EB5B84}" type="pres">
      <dgm:prSet presAssocID="{55E603EF-42F1-49B6-AF33-46BE66E8BFEF}" presName="L2TextContainerWrapper" presStyleCnt="0">
        <dgm:presLayoutVars>
          <dgm:chMax val="0"/>
          <dgm:chPref val="0"/>
          <dgm:bulletEnabled val="1"/>
        </dgm:presLayoutVars>
      </dgm:prSet>
      <dgm:spPr/>
    </dgm:pt>
    <dgm:pt modelId="{002A2869-4C0F-B441-98A4-C91413D289D2}" type="pres">
      <dgm:prSet presAssocID="{55E603EF-42F1-49B6-AF33-46BE66E8BFEF}" presName="L2TextContainer" presStyleLbl="bgAcc1" presStyleIdx="1" presStyleCnt="6"/>
      <dgm:spPr/>
    </dgm:pt>
    <dgm:pt modelId="{CE5BA5DD-F013-D94D-AD6D-6385E8AA78F5}" type="pres">
      <dgm:prSet presAssocID="{55E603EF-42F1-49B6-AF33-46BE66E8BFEF}" presName="FlexibleEmptyPlaceHolder" presStyleCnt="0"/>
      <dgm:spPr/>
    </dgm:pt>
    <dgm:pt modelId="{9386E263-40A9-5745-895D-61D9528FAB0F}" type="pres">
      <dgm:prSet presAssocID="{55E603EF-42F1-49B6-AF33-46BE66E8BFEF}" presName="ConnectLine" presStyleLbl="sibTrans1D1" presStyleIdx="1" presStyleCnt="6"/>
      <dgm:spPr>
        <a:noFill/>
        <a:ln w="12700" cap="flat" cmpd="sng" algn="ctr">
          <a:solidFill>
            <a:schemeClr val="accent1">
              <a:hueOff val="0"/>
              <a:satOff val="0"/>
              <a:lumOff val="0"/>
              <a:alphaOff val="0"/>
            </a:schemeClr>
          </a:solidFill>
          <a:prstDash val="dash"/>
          <a:miter lim="800000"/>
        </a:ln>
        <a:effectLst/>
      </dgm:spPr>
    </dgm:pt>
    <dgm:pt modelId="{26BBDB56-5024-D946-88A8-5E34DDF81DDC}" type="pres">
      <dgm:prSet presAssocID="{55E603EF-42F1-49B6-AF33-46BE66E8BFEF}" presName="ConnectorPoint" presStyleLbl="alignNode1" presStyleIdx="1" presStyleCnt="6" custLinFactY="-208472" custLinFactNeighborX="-28590" custLinFactNeighborY="-300000"/>
      <dgm:spPr/>
    </dgm:pt>
    <dgm:pt modelId="{7F03D3AA-C8F4-CF42-9E08-2A227C715E93}" type="pres">
      <dgm:prSet presAssocID="{55E603EF-42F1-49B6-AF33-46BE66E8BFEF}" presName="EmptyPlaceHolder" presStyleCnt="0"/>
      <dgm:spPr/>
    </dgm:pt>
    <dgm:pt modelId="{865BD03B-5BF4-394F-B6C8-89B17D7E210B}" type="pres">
      <dgm:prSet presAssocID="{49A4BB8D-CE0F-464E-9AF4-985A0EFE6117}" presName="spaceBetweenRectangles" presStyleCnt="0"/>
      <dgm:spPr/>
    </dgm:pt>
    <dgm:pt modelId="{94BF971B-462A-2748-B783-2B383A3F3D22}" type="pres">
      <dgm:prSet presAssocID="{EC476AAD-4228-4A8F-B20E-7F0C826584E4}" presName="composite" presStyleCnt="0"/>
      <dgm:spPr/>
    </dgm:pt>
    <dgm:pt modelId="{87460383-BAF2-9244-9525-AF16A7105CEF}" type="pres">
      <dgm:prSet presAssocID="{EC476AAD-4228-4A8F-B20E-7F0C826584E4}" presName="L1TextContainer" presStyleLbl="revTx" presStyleIdx="2" presStyleCnt="6">
        <dgm:presLayoutVars>
          <dgm:chMax val="1"/>
          <dgm:chPref val="1"/>
          <dgm:bulletEnabled val="1"/>
        </dgm:presLayoutVars>
      </dgm:prSet>
      <dgm:spPr/>
    </dgm:pt>
    <dgm:pt modelId="{4EFE0F6E-A324-CA45-8DFB-9927AB8B7493}" type="pres">
      <dgm:prSet presAssocID="{EC476AAD-4228-4A8F-B20E-7F0C826584E4}" presName="L2TextContainerWrapper" presStyleCnt="0">
        <dgm:presLayoutVars>
          <dgm:chMax val="0"/>
          <dgm:chPref val="0"/>
          <dgm:bulletEnabled val="1"/>
        </dgm:presLayoutVars>
      </dgm:prSet>
      <dgm:spPr/>
    </dgm:pt>
    <dgm:pt modelId="{9B264AA8-E835-5849-A2A5-80999E11F349}" type="pres">
      <dgm:prSet presAssocID="{EC476AAD-4228-4A8F-B20E-7F0C826584E4}" presName="L2TextContainer" presStyleLbl="bgAcc1" presStyleIdx="2" presStyleCnt="6"/>
      <dgm:spPr/>
    </dgm:pt>
    <dgm:pt modelId="{E9C38DC0-03D6-EE4D-BD94-210C36C2B6A2}" type="pres">
      <dgm:prSet presAssocID="{EC476AAD-4228-4A8F-B20E-7F0C826584E4}" presName="FlexibleEmptyPlaceHolder" presStyleCnt="0"/>
      <dgm:spPr/>
    </dgm:pt>
    <dgm:pt modelId="{007ECF8D-EB97-4B42-ACF5-A7698D907A93}" type="pres">
      <dgm:prSet presAssocID="{EC476AAD-4228-4A8F-B20E-7F0C826584E4}" presName="ConnectLine" presStyleLbl="sibTrans1D1" presStyleIdx="2" presStyleCnt="6"/>
      <dgm:spPr>
        <a:noFill/>
        <a:ln w="12700" cap="flat" cmpd="sng" algn="ctr">
          <a:solidFill>
            <a:schemeClr val="accent1">
              <a:hueOff val="0"/>
              <a:satOff val="0"/>
              <a:lumOff val="0"/>
              <a:alphaOff val="0"/>
            </a:schemeClr>
          </a:solidFill>
          <a:prstDash val="dash"/>
          <a:miter lim="800000"/>
        </a:ln>
        <a:effectLst/>
      </dgm:spPr>
    </dgm:pt>
    <dgm:pt modelId="{A7D39236-37B2-D340-AD93-A174C60B8776}" type="pres">
      <dgm:prSet presAssocID="{EC476AAD-4228-4A8F-B20E-7F0C826584E4}" presName="ConnectorPoint" presStyleLbl="alignNode1" presStyleIdx="2" presStyleCnt="6"/>
      <dgm:spPr/>
    </dgm:pt>
    <dgm:pt modelId="{EC8F6423-9B6D-E04D-8AB1-727F23FBCAA0}" type="pres">
      <dgm:prSet presAssocID="{EC476AAD-4228-4A8F-B20E-7F0C826584E4}" presName="EmptyPlaceHolder" presStyleCnt="0"/>
      <dgm:spPr/>
    </dgm:pt>
    <dgm:pt modelId="{F07C0CA9-3FAC-9448-8206-313E62AF8A60}" type="pres">
      <dgm:prSet presAssocID="{4CCD4EC1-7D54-4755-B8F6-B8B921C4606E}" presName="spaceBetweenRectangles" presStyleCnt="0"/>
      <dgm:spPr/>
    </dgm:pt>
    <dgm:pt modelId="{51709987-D6E7-B046-88D4-EFC9C6CC4951}" type="pres">
      <dgm:prSet presAssocID="{6847B9CE-EA7D-4639-8F6A-912FA6BFFEA2}" presName="composite" presStyleCnt="0"/>
      <dgm:spPr/>
    </dgm:pt>
    <dgm:pt modelId="{512C2DA0-D7A4-8143-AB5B-2B59F081D11A}" type="pres">
      <dgm:prSet presAssocID="{6847B9CE-EA7D-4639-8F6A-912FA6BFFEA2}" presName="L1TextContainer" presStyleLbl="revTx" presStyleIdx="3" presStyleCnt="6">
        <dgm:presLayoutVars>
          <dgm:chMax val="1"/>
          <dgm:chPref val="1"/>
          <dgm:bulletEnabled val="1"/>
        </dgm:presLayoutVars>
      </dgm:prSet>
      <dgm:spPr/>
    </dgm:pt>
    <dgm:pt modelId="{1B20457D-BD0C-6E41-908D-1F018D91B669}" type="pres">
      <dgm:prSet presAssocID="{6847B9CE-EA7D-4639-8F6A-912FA6BFFEA2}" presName="L2TextContainerWrapper" presStyleCnt="0">
        <dgm:presLayoutVars>
          <dgm:chMax val="0"/>
          <dgm:chPref val="0"/>
          <dgm:bulletEnabled val="1"/>
        </dgm:presLayoutVars>
      </dgm:prSet>
      <dgm:spPr/>
    </dgm:pt>
    <dgm:pt modelId="{6E1112B0-0904-4C45-B2AD-AD34647CAA14}" type="pres">
      <dgm:prSet presAssocID="{6847B9CE-EA7D-4639-8F6A-912FA6BFFEA2}" presName="L2TextContainer" presStyleLbl="bgAcc1" presStyleIdx="3" presStyleCnt="6"/>
      <dgm:spPr/>
    </dgm:pt>
    <dgm:pt modelId="{C63B0E50-6A22-524D-A9AB-8A31FCE506BD}" type="pres">
      <dgm:prSet presAssocID="{6847B9CE-EA7D-4639-8F6A-912FA6BFFEA2}" presName="FlexibleEmptyPlaceHolder" presStyleCnt="0"/>
      <dgm:spPr/>
    </dgm:pt>
    <dgm:pt modelId="{C5BC2533-449D-C84F-A07B-AF8571D6B6DE}" type="pres">
      <dgm:prSet presAssocID="{6847B9CE-EA7D-4639-8F6A-912FA6BFFEA2}" presName="ConnectLine" presStyleLbl="sibTrans1D1" presStyleIdx="3" presStyleCnt="6"/>
      <dgm:spPr>
        <a:noFill/>
        <a:ln w="12700" cap="flat" cmpd="sng" algn="ctr">
          <a:solidFill>
            <a:schemeClr val="accent1">
              <a:hueOff val="0"/>
              <a:satOff val="0"/>
              <a:lumOff val="0"/>
              <a:alphaOff val="0"/>
            </a:schemeClr>
          </a:solidFill>
          <a:prstDash val="dash"/>
          <a:miter lim="800000"/>
        </a:ln>
        <a:effectLst/>
      </dgm:spPr>
    </dgm:pt>
    <dgm:pt modelId="{552F549C-BD2A-4A4F-A3CF-5823B1235BB3}" type="pres">
      <dgm:prSet presAssocID="{6847B9CE-EA7D-4639-8F6A-912FA6BFFEA2}" presName="ConnectorPoint" presStyleLbl="alignNode1" presStyleIdx="3" presStyleCnt="6"/>
      <dgm:spPr/>
    </dgm:pt>
    <dgm:pt modelId="{93D6FAB7-C31E-B44F-846D-0215B5E8F3A7}" type="pres">
      <dgm:prSet presAssocID="{6847B9CE-EA7D-4639-8F6A-912FA6BFFEA2}" presName="EmptyPlaceHolder" presStyleCnt="0"/>
      <dgm:spPr/>
    </dgm:pt>
    <dgm:pt modelId="{03EAE871-E0E9-CC4A-A8BD-7D0FBE0D9491}" type="pres">
      <dgm:prSet presAssocID="{B0FF3D54-F5B7-4161-B8CC-12100A20DC20}" presName="spaceBetweenRectangles" presStyleCnt="0"/>
      <dgm:spPr/>
    </dgm:pt>
    <dgm:pt modelId="{58D0B1D8-72AE-9E42-A99A-6C7942A7E733}" type="pres">
      <dgm:prSet presAssocID="{85C331A8-AA88-4A76-A8EB-9EC662D6DFBB}" presName="composite" presStyleCnt="0"/>
      <dgm:spPr/>
    </dgm:pt>
    <dgm:pt modelId="{3C2A2B6A-920D-ED4F-8F64-D7712142DB4B}" type="pres">
      <dgm:prSet presAssocID="{85C331A8-AA88-4A76-A8EB-9EC662D6DFBB}" presName="L1TextContainer" presStyleLbl="revTx" presStyleIdx="4" presStyleCnt="6">
        <dgm:presLayoutVars>
          <dgm:chMax val="1"/>
          <dgm:chPref val="1"/>
          <dgm:bulletEnabled val="1"/>
        </dgm:presLayoutVars>
      </dgm:prSet>
      <dgm:spPr/>
    </dgm:pt>
    <dgm:pt modelId="{4477A222-60CD-A04F-8AD8-79230FE00929}" type="pres">
      <dgm:prSet presAssocID="{85C331A8-AA88-4A76-A8EB-9EC662D6DFBB}" presName="L2TextContainerWrapper" presStyleCnt="0">
        <dgm:presLayoutVars>
          <dgm:chMax val="0"/>
          <dgm:chPref val="0"/>
          <dgm:bulletEnabled val="1"/>
        </dgm:presLayoutVars>
      </dgm:prSet>
      <dgm:spPr/>
    </dgm:pt>
    <dgm:pt modelId="{0F634C54-C7FD-CD43-B73E-BBCD3EAB80A2}" type="pres">
      <dgm:prSet presAssocID="{85C331A8-AA88-4A76-A8EB-9EC662D6DFBB}" presName="L2TextContainer" presStyleLbl="bgAcc1" presStyleIdx="4" presStyleCnt="6"/>
      <dgm:spPr/>
    </dgm:pt>
    <dgm:pt modelId="{7CAFB275-8618-3C40-86A7-A2E49F41B3C3}" type="pres">
      <dgm:prSet presAssocID="{85C331A8-AA88-4A76-A8EB-9EC662D6DFBB}" presName="FlexibleEmptyPlaceHolder" presStyleCnt="0"/>
      <dgm:spPr/>
    </dgm:pt>
    <dgm:pt modelId="{85D7A726-85FB-A24C-929E-7DA4027A6D73}" type="pres">
      <dgm:prSet presAssocID="{85C331A8-AA88-4A76-A8EB-9EC662D6DFBB}" presName="ConnectLine" presStyleLbl="sibTrans1D1" presStyleIdx="4" presStyleCnt="6"/>
      <dgm:spPr>
        <a:noFill/>
        <a:ln w="12700" cap="flat" cmpd="sng" algn="ctr">
          <a:solidFill>
            <a:schemeClr val="accent1">
              <a:hueOff val="0"/>
              <a:satOff val="0"/>
              <a:lumOff val="0"/>
              <a:alphaOff val="0"/>
            </a:schemeClr>
          </a:solidFill>
          <a:prstDash val="dash"/>
          <a:miter lim="800000"/>
        </a:ln>
        <a:effectLst/>
      </dgm:spPr>
    </dgm:pt>
    <dgm:pt modelId="{DFEFC67C-607A-1F45-8E6E-F7CE87670AF8}" type="pres">
      <dgm:prSet presAssocID="{85C331A8-AA88-4A76-A8EB-9EC662D6DFBB}" presName="ConnectorPoint" presStyleLbl="alignNode1" presStyleIdx="4" presStyleCnt="6"/>
      <dgm:spPr/>
    </dgm:pt>
    <dgm:pt modelId="{505448CB-8C60-FD4E-A704-F71C14498356}" type="pres">
      <dgm:prSet presAssocID="{85C331A8-AA88-4A76-A8EB-9EC662D6DFBB}" presName="EmptyPlaceHolder" presStyleCnt="0"/>
      <dgm:spPr/>
    </dgm:pt>
    <dgm:pt modelId="{1548F047-7B9F-2A40-AF44-1C81D4720DB8}" type="pres">
      <dgm:prSet presAssocID="{F64DEF11-0962-43BC-AAF0-8A9234C4B0BA}" presName="spaceBetweenRectangles" presStyleCnt="0"/>
      <dgm:spPr/>
    </dgm:pt>
    <dgm:pt modelId="{E801485B-B509-2F48-AB86-98B43750EA96}" type="pres">
      <dgm:prSet presAssocID="{11E7C7D6-8683-48CD-A8B9-7E69FB48F600}" presName="composite" presStyleCnt="0"/>
      <dgm:spPr/>
    </dgm:pt>
    <dgm:pt modelId="{C1DF1C9C-3CB9-AA46-A92E-7952860F51A5}" type="pres">
      <dgm:prSet presAssocID="{11E7C7D6-8683-48CD-A8B9-7E69FB48F600}" presName="L1TextContainer" presStyleLbl="revTx" presStyleIdx="5" presStyleCnt="6">
        <dgm:presLayoutVars>
          <dgm:chMax val="1"/>
          <dgm:chPref val="1"/>
          <dgm:bulletEnabled val="1"/>
        </dgm:presLayoutVars>
      </dgm:prSet>
      <dgm:spPr/>
    </dgm:pt>
    <dgm:pt modelId="{D727BF8B-E592-B140-B243-1FF2A876F2D7}" type="pres">
      <dgm:prSet presAssocID="{11E7C7D6-8683-48CD-A8B9-7E69FB48F600}" presName="L2TextContainerWrapper" presStyleCnt="0">
        <dgm:presLayoutVars>
          <dgm:chMax val="0"/>
          <dgm:chPref val="0"/>
          <dgm:bulletEnabled val="1"/>
        </dgm:presLayoutVars>
      </dgm:prSet>
      <dgm:spPr/>
    </dgm:pt>
    <dgm:pt modelId="{BA483995-D10C-C14D-8F63-789B16FB852F}" type="pres">
      <dgm:prSet presAssocID="{11E7C7D6-8683-48CD-A8B9-7E69FB48F600}" presName="L2TextContainer" presStyleLbl="bgAcc1" presStyleIdx="5" presStyleCnt="6"/>
      <dgm:spPr/>
    </dgm:pt>
    <dgm:pt modelId="{CDA37338-0D99-E34F-90E4-95AEB2D2F2F9}" type="pres">
      <dgm:prSet presAssocID="{11E7C7D6-8683-48CD-A8B9-7E69FB48F600}" presName="FlexibleEmptyPlaceHolder" presStyleCnt="0"/>
      <dgm:spPr/>
    </dgm:pt>
    <dgm:pt modelId="{AF95B5A1-5D5F-4147-A4B7-A8E1EAAD1131}" type="pres">
      <dgm:prSet presAssocID="{11E7C7D6-8683-48CD-A8B9-7E69FB48F600}" presName="ConnectLine" presStyleLbl="sibTrans1D1" presStyleIdx="5" presStyleCnt="6"/>
      <dgm:spPr>
        <a:noFill/>
        <a:ln w="12700" cap="flat" cmpd="sng" algn="ctr">
          <a:solidFill>
            <a:schemeClr val="accent1">
              <a:hueOff val="0"/>
              <a:satOff val="0"/>
              <a:lumOff val="0"/>
              <a:alphaOff val="0"/>
            </a:schemeClr>
          </a:solidFill>
          <a:prstDash val="dash"/>
          <a:miter lim="800000"/>
        </a:ln>
        <a:effectLst/>
      </dgm:spPr>
    </dgm:pt>
    <dgm:pt modelId="{1D5A4F7C-49CD-284C-AE77-7F4635F35ADE}" type="pres">
      <dgm:prSet presAssocID="{11E7C7D6-8683-48CD-A8B9-7E69FB48F600}" presName="ConnectorPoint" presStyleLbl="alignNode1" presStyleIdx="5" presStyleCnt="6"/>
      <dgm:spPr/>
    </dgm:pt>
    <dgm:pt modelId="{2F5CD4BF-5146-D548-B463-5C906566F773}" type="pres">
      <dgm:prSet presAssocID="{11E7C7D6-8683-48CD-A8B9-7E69FB48F600}" presName="EmptyPlaceHolder" presStyleCnt="0"/>
      <dgm:spPr/>
    </dgm:pt>
  </dgm:ptLst>
  <dgm:cxnLst>
    <dgm:cxn modelId="{14534812-E86B-D940-B91E-35A1158A5998}" type="presOf" srcId="{5A55FC51-49BF-5941-A138-0697F867EE1F}" destId="{002A2869-4C0F-B441-98A4-C91413D289D2}" srcOrd="0" destOrd="1" presId="urn:microsoft.com/office/officeart/2016/7/layout/BasicTimeline"/>
    <dgm:cxn modelId="{E6EB1E24-31BE-4E46-A50B-DB13E79D1CA8}" srcId="{8D2503C6-A5F8-46D0-9BEA-4725C3090510}" destId="{6847B9CE-EA7D-4639-8F6A-912FA6BFFEA2}" srcOrd="3" destOrd="0" parTransId="{0DA9C962-0A9D-4E10-9D27-98BB18E9890C}" sibTransId="{B0FF3D54-F5B7-4161-B8CC-12100A20DC20}"/>
    <dgm:cxn modelId="{C80FBF39-67B8-4E1A-8617-6A94DA5566D8}" srcId="{7245B03C-4A82-4E8F-B1CB-6FB9A9D81BF4}" destId="{01321126-A6AA-4B44-BD07-E45933648B8F}" srcOrd="0" destOrd="0" parTransId="{2E9A533C-590C-43DA-B177-C8A134B56C5E}" sibTransId="{65563F55-C491-4E4B-968D-AAB38AF218E6}"/>
    <dgm:cxn modelId="{A539375D-BB55-4D1B-9B37-BC23CA0E1333}" srcId="{11E7C7D6-8683-48CD-A8B9-7E69FB48F600}" destId="{B06FE0FB-995A-43AC-BFCA-1C4684D9902E}" srcOrd="0" destOrd="0" parTransId="{FE5EAF94-DA86-4CAA-A138-6FBDEB8360F0}" sibTransId="{001C7915-E913-4A4C-A527-780D42949C37}"/>
    <dgm:cxn modelId="{1AE53061-3A5A-0548-BA71-A0AF82A4A323}" type="presOf" srcId="{01321126-A6AA-4B44-BD07-E45933648B8F}" destId="{A9524D25-2A8F-0040-9088-B003ACED3576}" srcOrd="0" destOrd="0" presId="urn:microsoft.com/office/officeart/2016/7/layout/BasicTimeline"/>
    <dgm:cxn modelId="{36164D61-C0BB-4793-8770-0BA260C3D1A6}" srcId="{8D2503C6-A5F8-46D0-9BEA-4725C3090510}" destId="{11E7C7D6-8683-48CD-A8B9-7E69FB48F600}" srcOrd="5" destOrd="0" parTransId="{202FC253-C7AB-4832-B981-A2AC9435E208}" sibTransId="{9DABD32C-AF1A-409F-9483-B68FB03EBA45}"/>
    <dgm:cxn modelId="{21AC394E-3AA5-4708-9BBF-7354DB612224}" srcId="{55E603EF-42F1-49B6-AF33-46BE66E8BFEF}" destId="{5FE5D7F7-BC5D-476D-B24B-D7BF4FDD7774}" srcOrd="0" destOrd="0" parTransId="{406433ED-E824-4D77-B5DB-A925F308CEAB}" sibTransId="{B47AE5A0-C92F-4B66-B8A9-04EF9E96C4CC}"/>
    <dgm:cxn modelId="{88BB7B6F-7244-504E-A3C6-47DC27C28F28}" type="presOf" srcId="{55E603EF-42F1-49B6-AF33-46BE66E8BFEF}" destId="{E8D5F110-6F87-F14D-9098-A1ADB6BC6ABF}" srcOrd="0" destOrd="0" presId="urn:microsoft.com/office/officeart/2016/7/layout/BasicTimeline"/>
    <dgm:cxn modelId="{1E706752-6AAA-1B4F-80EB-2690C002277A}" type="presOf" srcId="{85C331A8-AA88-4A76-A8EB-9EC662D6DFBB}" destId="{3C2A2B6A-920D-ED4F-8F64-D7712142DB4B}" srcOrd="0" destOrd="0" presId="urn:microsoft.com/office/officeart/2016/7/layout/BasicTimeline"/>
    <dgm:cxn modelId="{1EF04974-64D2-DD40-8790-92BB6963E530}" type="presOf" srcId="{87332D55-54BB-45FF-AB46-8BAC3ADB43A6}" destId="{9B264AA8-E835-5849-A2A5-80999E11F349}" srcOrd="0" destOrd="0" presId="urn:microsoft.com/office/officeart/2016/7/layout/BasicTimeline"/>
    <dgm:cxn modelId="{CD281456-0FE6-E045-882A-5130684B940E}" srcId="{55E603EF-42F1-49B6-AF33-46BE66E8BFEF}" destId="{5A55FC51-49BF-5941-A138-0697F867EE1F}" srcOrd="1" destOrd="0" parTransId="{73738D72-13FA-584B-AF61-D60FC8C6D069}" sibTransId="{2246E0E4-B436-0140-B878-01FA1B9C6040}"/>
    <dgm:cxn modelId="{4B0C2559-B83A-8245-B600-CD09DDEB7F47}" type="presOf" srcId="{EC476AAD-4228-4A8F-B20E-7F0C826584E4}" destId="{87460383-BAF2-9244-9525-AF16A7105CEF}" srcOrd="0" destOrd="0" presId="urn:microsoft.com/office/officeart/2016/7/layout/BasicTimeline"/>
    <dgm:cxn modelId="{C5AB9B80-2212-544B-9524-2FCCDE8A200F}" type="presOf" srcId="{8D2503C6-A5F8-46D0-9BEA-4725C3090510}" destId="{AD88F751-E7D3-2543-BDCE-D237C4420793}" srcOrd="0" destOrd="0" presId="urn:microsoft.com/office/officeart/2016/7/layout/BasicTimeline"/>
    <dgm:cxn modelId="{7E679E80-07FB-1341-BE03-32382691D4C0}" type="presOf" srcId="{7245B03C-4A82-4E8F-B1CB-6FB9A9D81BF4}" destId="{A4B6474A-63F7-CE45-B8BF-39ECB9539847}" srcOrd="0" destOrd="0" presId="urn:microsoft.com/office/officeart/2016/7/layout/BasicTimeline"/>
    <dgm:cxn modelId="{310F3E88-69FC-A84A-BA29-463D2968A57A}" type="presOf" srcId="{A76D5B74-98F4-4514-98D6-91220CB252BB}" destId="{6E1112B0-0904-4C45-B2AD-AD34647CAA14}" srcOrd="0" destOrd="0" presId="urn:microsoft.com/office/officeart/2016/7/layout/BasicTimeline"/>
    <dgm:cxn modelId="{6CF1A18A-4078-48C6-BCB1-3C444A7F8914}" srcId="{8D2503C6-A5F8-46D0-9BEA-4725C3090510}" destId="{85C331A8-AA88-4A76-A8EB-9EC662D6DFBB}" srcOrd="4" destOrd="0" parTransId="{B409FB72-97DF-4CE7-BAFF-3D041AA1C391}" sibTransId="{F64DEF11-0962-43BC-AAF0-8A9234C4B0BA}"/>
    <dgm:cxn modelId="{256AFD9E-BC4D-47AA-91AD-F52CD6D95E4E}" srcId="{8D2503C6-A5F8-46D0-9BEA-4725C3090510}" destId="{7245B03C-4A82-4E8F-B1CB-6FB9A9D81BF4}" srcOrd="0" destOrd="0" parTransId="{84CA3D21-6F8A-4681-A502-36A05D201915}" sibTransId="{E317AF66-3439-4296-88FC-7CC0AF9C0840}"/>
    <dgm:cxn modelId="{EAA538A7-815F-4425-82CB-FB728422EEEF}" srcId="{85C331A8-AA88-4A76-A8EB-9EC662D6DFBB}" destId="{C0F96C88-0B49-490C-9EAE-22565F9DE18D}" srcOrd="0" destOrd="0" parTransId="{0674FC3E-2154-4B29-B794-B2B703641FD9}" sibTransId="{4B636D86-CBAA-428E-A50D-83639E5B3BEE}"/>
    <dgm:cxn modelId="{C8DC88B7-3CCA-554E-947B-E3E54E48F857}" type="presOf" srcId="{B06FE0FB-995A-43AC-BFCA-1C4684D9902E}" destId="{BA483995-D10C-C14D-8F63-789B16FB852F}" srcOrd="0" destOrd="0" presId="urn:microsoft.com/office/officeart/2016/7/layout/BasicTimeline"/>
    <dgm:cxn modelId="{45718BBA-810C-1540-90EA-09FD4448CA66}" type="presOf" srcId="{5FE5D7F7-BC5D-476D-B24B-D7BF4FDD7774}" destId="{002A2869-4C0F-B441-98A4-C91413D289D2}" srcOrd="0" destOrd="0" presId="urn:microsoft.com/office/officeart/2016/7/layout/BasicTimeline"/>
    <dgm:cxn modelId="{2E82B1BD-7F7E-4EB0-9821-6841CC5CC7F1}" srcId="{6847B9CE-EA7D-4639-8F6A-912FA6BFFEA2}" destId="{A76D5B74-98F4-4514-98D6-91220CB252BB}" srcOrd="0" destOrd="0" parTransId="{D49E593A-7F7E-429D-951F-0C4C6C310D65}" sibTransId="{D0B583CA-9015-4E96-971B-46826119D129}"/>
    <dgm:cxn modelId="{C4B93DC0-8F9C-2740-B3F9-3680A34A9637}" type="presOf" srcId="{C0F96C88-0B49-490C-9EAE-22565F9DE18D}" destId="{0F634C54-C7FD-CD43-B73E-BBCD3EAB80A2}" srcOrd="0" destOrd="0" presId="urn:microsoft.com/office/officeart/2016/7/layout/BasicTimeline"/>
    <dgm:cxn modelId="{CD8206C1-D2DD-AC4F-A9C1-8702B602A41D}" type="presOf" srcId="{6847B9CE-EA7D-4639-8F6A-912FA6BFFEA2}" destId="{512C2DA0-D7A4-8143-AB5B-2B59F081D11A}" srcOrd="0" destOrd="0" presId="urn:microsoft.com/office/officeart/2016/7/layout/BasicTimeline"/>
    <dgm:cxn modelId="{0775F7E1-6E2C-4BCE-BF62-D97BB3C773D8}" srcId="{EC476AAD-4228-4A8F-B20E-7F0C826584E4}" destId="{87332D55-54BB-45FF-AB46-8BAC3ADB43A6}" srcOrd="0" destOrd="0" parTransId="{82576365-EB47-4244-BCAB-1D36B6C7ACE4}" sibTransId="{DD1B0DB0-DDDC-4350-84D0-C278E11A2955}"/>
    <dgm:cxn modelId="{5B42B2E3-09B2-49BB-ACE3-480165429B23}" srcId="{8D2503C6-A5F8-46D0-9BEA-4725C3090510}" destId="{55E603EF-42F1-49B6-AF33-46BE66E8BFEF}" srcOrd="1" destOrd="0" parTransId="{4BC02901-78FC-4919-B66C-0CC85145D6E9}" sibTransId="{49A4BB8D-CE0F-464E-9AF4-985A0EFE6117}"/>
    <dgm:cxn modelId="{5271FCE6-C9BB-6140-B855-B69E56A6A9B7}" type="presOf" srcId="{11E7C7D6-8683-48CD-A8B9-7E69FB48F600}" destId="{C1DF1C9C-3CB9-AA46-A92E-7952860F51A5}" srcOrd="0" destOrd="0" presId="urn:microsoft.com/office/officeart/2016/7/layout/BasicTimeline"/>
    <dgm:cxn modelId="{636F3EFF-D544-423F-8FEC-FA33303560A8}" srcId="{8D2503C6-A5F8-46D0-9BEA-4725C3090510}" destId="{EC476AAD-4228-4A8F-B20E-7F0C826584E4}" srcOrd="2" destOrd="0" parTransId="{9AEE7B1E-6931-4B7D-9662-FE29EB72F3C8}" sibTransId="{4CCD4EC1-7D54-4755-B8F6-B8B921C4606E}"/>
    <dgm:cxn modelId="{19A568D2-E58C-BC4B-A062-2DE5D171C853}" type="presParOf" srcId="{AD88F751-E7D3-2543-BDCE-D237C4420793}" destId="{DC6733F3-716D-CC47-8010-5CCA6154DFEA}" srcOrd="0" destOrd="0" presId="urn:microsoft.com/office/officeart/2016/7/layout/BasicTimeline"/>
    <dgm:cxn modelId="{7039C3AC-4D8F-6145-B83E-3B0D3D56B547}" type="presParOf" srcId="{AD88F751-E7D3-2543-BDCE-D237C4420793}" destId="{E1B1938B-F13B-D548-9F8A-A2F443762E7C}" srcOrd="1" destOrd="0" presId="urn:microsoft.com/office/officeart/2016/7/layout/BasicTimeline"/>
    <dgm:cxn modelId="{29EDFF0E-5176-3546-AC00-B33FD30EBDB1}" type="presParOf" srcId="{E1B1938B-F13B-D548-9F8A-A2F443762E7C}" destId="{1275C463-7844-AB45-906B-A2C02A1FD7BF}" srcOrd="0" destOrd="0" presId="urn:microsoft.com/office/officeart/2016/7/layout/BasicTimeline"/>
    <dgm:cxn modelId="{75694AA5-1E29-9D4B-827E-4EF1BDE4BDFC}" type="presParOf" srcId="{1275C463-7844-AB45-906B-A2C02A1FD7BF}" destId="{A4B6474A-63F7-CE45-B8BF-39ECB9539847}" srcOrd="0" destOrd="0" presId="urn:microsoft.com/office/officeart/2016/7/layout/BasicTimeline"/>
    <dgm:cxn modelId="{47532716-F301-EE4E-9344-CDB3393747F6}" type="presParOf" srcId="{1275C463-7844-AB45-906B-A2C02A1FD7BF}" destId="{AF554DCD-D25E-9E47-A42B-36FE7FB2F257}" srcOrd="1" destOrd="0" presId="urn:microsoft.com/office/officeart/2016/7/layout/BasicTimeline"/>
    <dgm:cxn modelId="{22029C9D-FE1F-A84F-8653-F0273AFB7377}" type="presParOf" srcId="{AF554DCD-D25E-9E47-A42B-36FE7FB2F257}" destId="{A9524D25-2A8F-0040-9088-B003ACED3576}" srcOrd="0" destOrd="0" presId="urn:microsoft.com/office/officeart/2016/7/layout/BasicTimeline"/>
    <dgm:cxn modelId="{31719082-0C7A-3B4D-8E14-E962A3CDFC15}" type="presParOf" srcId="{AF554DCD-D25E-9E47-A42B-36FE7FB2F257}" destId="{989863B0-D26C-0945-9200-86386E112C57}" srcOrd="1" destOrd="0" presId="urn:microsoft.com/office/officeart/2016/7/layout/BasicTimeline"/>
    <dgm:cxn modelId="{37D27BE8-EEF0-B24C-84CA-345BD2CEBE95}" type="presParOf" srcId="{1275C463-7844-AB45-906B-A2C02A1FD7BF}" destId="{9FBFAFF1-AD0E-724F-9F97-956ED490C39A}" srcOrd="2" destOrd="0" presId="urn:microsoft.com/office/officeart/2016/7/layout/BasicTimeline"/>
    <dgm:cxn modelId="{3ACDBEB6-A4A7-7544-9BA0-5D5B4571C18B}" type="presParOf" srcId="{1275C463-7844-AB45-906B-A2C02A1FD7BF}" destId="{603962F3-F49C-014B-BBBC-8B610153B938}" srcOrd="3" destOrd="0" presId="urn:microsoft.com/office/officeart/2016/7/layout/BasicTimeline"/>
    <dgm:cxn modelId="{8657E31A-4AED-3A48-AFDB-C8C5AF8BDBFA}" type="presParOf" srcId="{1275C463-7844-AB45-906B-A2C02A1FD7BF}" destId="{7608D077-E222-244F-857C-DFB1F71E314B}" srcOrd="4" destOrd="0" presId="urn:microsoft.com/office/officeart/2016/7/layout/BasicTimeline"/>
    <dgm:cxn modelId="{A7DBB511-8CB2-9244-9242-010DD3A7A087}" type="presParOf" srcId="{E1B1938B-F13B-D548-9F8A-A2F443762E7C}" destId="{50C0C06E-293E-A442-B551-272422CB6092}" srcOrd="1" destOrd="0" presId="urn:microsoft.com/office/officeart/2016/7/layout/BasicTimeline"/>
    <dgm:cxn modelId="{5DF984A0-091C-FD44-BC72-D197E164CE4C}" type="presParOf" srcId="{E1B1938B-F13B-D548-9F8A-A2F443762E7C}" destId="{01D2D27F-C5B8-A146-99C3-0654144A4186}" srcOrd="2" destOrd="0" presId="urn:microsoft.com/office/officeart/2016/7/layout/BasicTimeline"/>
    <dgm:cxn modelId="{5D721D46-DD03-9045-AF41-643E5EA2B032}" type="presParOf" srcId="{01D2D27F-C5B8-A146-99C3-0654144A4186}" destId="{E8D5F110-6F87-F14D-9098-A1ADB6BC6ABF}" srcOrd="0" destOrd="0" presId="urn:microsoft.com/office/officeart/2016/7/layout/BasicTimeline"/>
    <dgm:cxn modelId="{9C29B0C1-1406-924B-BF0E-02A7772106D4}" type="presParOf" srcId="{01D2D27F-C5B8-A146-99C3-0654144A4186}" destId="{076463CE-4A77-4E42-AE2E-0C7E43EB5B84}" srcOrd="1" destOrd="0" presId="urn:microsoft.com/office/officeart/2016/7/layout/BasicTimeline"/>
    <dgm:cxn modelId="{7D0A5D48-4354-5747-8C85-6061D77F170F}" type="presParOf" srcId="{076463CE-4A77-4E42-AE2E-0C7E43EB5B84}" destId="{002A2869-4C0F-B441-98A4-C91413D289D2}" srcOrd="0" destOrd="0" presId="urn:microsoft.com/office/officeart/2016/7/layout/BasicTimeline"/>
    <dgm:cxn modelId="{7B137477-468E-634B-9C51-9E9A27417302}" type="presParOf" srcId="{076463CE-4A77-4E42-AE2E-0C7E43EB5B84}" destId="{CE5BA5DD-F013-D94D-AD6D-6385E8AA78F5}" srcOrd="1" destOrd="0" presId="urn:microsoft.com/office/officeart/2016/7/layout/BasicTimeline"/>
    <dgm:cxn modelId="{048C3202-1243-8B42-8B4D-15BAD1E5EA3C}" type="presParOf" srcId="{01D2D27F-C5B8-A146-99C3-0654144A4186}" destId="{9386E263-40A9-5745-895D-61D9528FAB0F}" srcOrd="2" destOrd="0" presId="urn:microsoft.com/office/officeart/2016/7/layout/BasicTimeline"/>
    <dgm:cxn modelId="{FDD22BF9-E161-2D4A-99C3-0ACF35AF0731}" type="presParOf" srcId="{01D2D27F-C5B8-A146-99C3-0654144A4186}" destId="{26BBDB56-5024-D946-88A8-5E34DDF81DDC}" srcOrd="3" destOrd="0" presId="urn:microsoft.com/office/officeart/2016/7/layout/BasicTimeline"/>
    <dgm:cxn modelId="{78986022-F6F3-1B45-9313-A51002543F7B}" type="presParOf" srcId="{01D2D27F-C5B8-A146-99C3-0654144A4186}" destId="{7F03D3AA-C8F4-CF42-9E08-2A227C715E93}" srcOrd="4" destOrd="0" presId="urn:microsoft.com/office/officeart/2016/7/layout/BasicTimeline"/>
    <dgm:cxn modelId="{6839E799-7E65-5D4A-8BFA-86ED3371F1FC}" type="presParOf" srcId="{E1B1938B-F13B-D548-9F8A-A2F443762E7C}" destId="{865BD03B-5BF4-394F-B6C8-89B17D7E210B}" srcOrd="3" destOrd="0" presId="urn:microsoft.com/office/officeart/2016/7/layout/BasicTimeline"/>
    <dgm:cxn modelId="{BC89F8BB-AAEB-1B46-8B86-1E22953C50BE}" type="presParOf" srcId="{E1B1938B-F13B-D548-9F8A-A2F443762E7C}" destId="{94BF971B-462A-2748-B783-2B383A3F3D22}" srcOrd="4" destOrd="0" presId="urn:microsoft.com/office/officeart/2016/7/layout/BasicTimeline"/>
    <dgm:cxn modelId="{38243987-FEAC-2D4A-AE22-2FF87CC44E76}" type="presParOf" srcId="{94BF971B-462A-2748-B783-2B383A3F3D22}" destId="{87460383-BAF2-9244-9525-AF16A7105CEF}" srcOrd="0" destOrd="0" presId="urn:microsoft.com/office/officeart/2016/7/layout/BasicTimeline"/>
    <dgm:cxn modelId="{A88C6A39-6EC6-0545-B810-9998B6419ACF}" type="presParOf" srcId="{94BF971B-462A-2748-B783-2B383A3F3D22}" destId="{4EFE0F6E-A324-CA45-8DFB-9927AB8B7493}" srcOrd="1" destOrd="0" presId="urn:microsoft.com/office/officeart/2016/7/layout/BasicTimeline"/>
    <dgm:cxn modelId="{9C0A363A-7BC5-E845-835C-4D4722DFE871}" type="presParOf" srcId="{4EFE0F6E-A324-CA45-8DFB-9927AB8B7493}" destId="{9B264AA8-E835-5849-A2A5-80999E11F349}" srcOrd="0" destOrd="0" presId="urn:microsoft.com/office/officeart/2016/7/layout/BasicTimeline"/>
    <dgm:cxn modelId="{278570BC-9164-0D44-8BAD-9B9C9D84110A}" type="presParOf" srcId="{4EFE0F6E-A324-CA45-8DFB-9927AB8B7493}" destId="{E9C38DC0-03D6-EE4D-BD94-210C36C2B6A2}" srcOrd="1" destOrd="0" presId="urn:microsoft.com/office/officeart/2016/7/layout/BasicTimeline"/>
    <dgm:cxn modelId="{3EB87E01-A1C4-104B-80D0-C3E241E064B8}" type="presParOf" srcId="{94BF971B-462A-2748-B783-2B383A3F3D22}" destId="{007ECF8D-EB97-4B42-ACF5-A7698D907A93}" srcOrd="2" destOrd="0" presId="urn:microsoft.com/office/officeart/2016/7/layout/BasicTimeline"/>
    <dgm:cxn modelId="{A2AA518A-3448-0B46-8BFF-F8D095ACF5C0}" type="presParOf" srcId="{94BF971B-462A-2748-B783-2B383A3F3D22}" destId="{A7D39236-37B2-D340-AD93-A174C60B8776}" srcOrd="3" destOrd="0" presId="urn:microsoft.com/office/officeart/2016/7/layout/BasicTimeline"/>
    <dgm:cxn modelId="{B11B514D-41F9-964E-8B43-37406ED7CE97}" type="presParOf" srcId="{94BF971B-462A-2748-B783-2B383A3F3D22}" destId="{EC8F6423-9B6D-E04D-8AB1-727F23FBCAA0}" srcOrd="4" destOrd="0" presId="urn:microsoft.com/office/officeart/2016/7/layout/BasicTimeline"/>
    <dgm:cxn modelId="{1C9EA1AC-5B38-E447-B1EC-4E24F61E9880}" type="presParOf" srcId="{E1B1938B-F13B-D548-9F8A-A2F443762E7C}" destId="{F07C0CA9-3FAC-9448-8206-313E62AF8A60}" srcOrd="5" destOrd="0" presId="urn:microsoft.com/office/officeart/2016/7/layout/BasicTimeline"/>
    <dgm:cxn modelId="{646CF773-132C-3449-A09E-62BCBB168F37}" type="presParOf" srcId="{E1B1938B-F13B-D548-9F8A-A2F443762E7C}" destId="{51709987-D6E7-B046-88D4-EFC9C6CC4951}" srcOrd="6" destOrd="0" presId="urn:microsoft.com/office/officeart/2016/7/layout/BasicTimeline"/>
    <dgm:cxn modelId="{1ED95651-6FC9-9A43-B868-9EA991B8A7DC}" type="presParOf" srcId="{51709987-D6E7-B046-88D4-EFC9C6CC4951}" destId="{512C2DA0-D7A4-8143-AB5B-2B59F081D11A}" srcOrd="0" destOrd="0" presId="urn:microsoft.com/office/officeart/2016/7/layout/BasicTimeline"/>
    <dgm:cxn modelId="{914D9E06-737A-7943-9496-4771EFA78EF1}" type="presParOf" srcId="{51709987-D6E7-B046-88D4-EFC9C6CC4951}" destId="{1B20457D-BD0C-6E41-908D-1F018D91B669}" srcOrd="1" destOrd="0" presId="urn:microsoft.com/office/officeart/2016/7/layout/BasicTimeline"/>
    <dgm:cxn modelId="{0EC0E043-E298-8146-BF40-C810EAD961E3}" type="presParOf" srcId="{1B20457D-BD0C-6E41-908D-1F018D91B669}" destId="{6E1112B0-0904-4C45-B2AD-AD34647CAA14}" srcOrd="0" destOrd="0" presId="urn:microsoft.com/office/officeart/2016/7/layout/BasicTimeline"/>
    <dgm:cxn modelId="{DED32DA8-5E85-2549-A7CB-5EA4DD27AAF8}" type="presParOf" srcId="{1B20457D-BD0C-6E41-908D-1F018D91B669}" destId="{C63B0E50-6A22-524D-A9AB-8A31FCE506BD}" srcOrd="1" destOrd="0" presId="urn:microsoft.com/office/officeart/2016/7/layout/BasicTimeline"/>
    <dgm:cxn modelId="{219C5F34-523F-4B40-B6C1-FACC51F861F4}" type="presParOf" srcId="{51709987-D6E7-B046-88D4-EFC9C6CC4951}" destId="{C5BC2533-449D-C84F-A07B-AF8571D6B6DE}" srcOrd="2" destOrd="0" presId="urn:microsoft.com/office/officeart/2016/7/layout/BasicTimeline"/>
    <dgm:cxn modelId="{B6A7C68B-EEC4-9245-B284-8581A10B6589}" type="presParOf" srcId="{51709987-D6E7-B046-88D4-EFC9C6CC4951}" destId="{552F549C-BD2A-4A4F-A3CF-5823B1235BB3}" srcOrd="3" destOrd="0" presId="urn:microsoft.com/office/officeart/2016/7/layout/BasicTimeline"/>
    <dgm:cxn modelId="{CE6EE540-865B-B746-B9D4-387A6444B4B2}" type="presParOf" srcId="{51709987-D6E7-B046-88D4-EFC9C6CC4951}" destId="{93D6FAB7-C31E-B44F-846D-0215B5E8F3A7}" srcOrd="4" destOrd="0" presId="urn:microsoft.com/office/officeart/2016/7/layout/BasicTimeline"/>
    <dgm:cxn modelId="{E6654BE6-DA27-294D-8C75-9BE9EE18F6A6}" type="presParOf" srcId="{E1B1938B-F13B-D548-9F8A-A2F443762E7C}" destId="{03EAE871-E0E9-CC4A-A8BD-7D0FBE0D9491}" srcOrd="7" destOrd="0" presId="urn:microsoft.com/office/officeart/2016/7/layout/BasicTimeline"/>
    <dgm:cxn modelId="{C4D53EE0-17BE-5844-8C0F-529CFA32E63C}" type="presParOf" srcId="{E1B1938B-F13B-D548-9F8A-A2F443762E7C}" destId="{58D0B1D8-72AE-9E42-A99A-6C7942A7E733}" srcOrd="8" destOrd="0" presId="urn:microsoft.com/office/officeart/2016/7/layout/BasicTimeline"/>
    <dgm:cxn modelId="{83E30F29-BC6C-A64C-A573-E0083DCF222E}" type="presParOf" srcId="{58D0B1D8-72AE-9E42-A99A-6C7942A7E733}" destId="{3C2A2B6A-920D-ED4F-8F64-D7712142DB4B}" srcOrd="0" destOrd="0" presId="urn:microsoft.com/office/officeart/2016/7/layout/BasicTimeline"/>
    <dgm:cxn modelId="{9B71B62E-95AC-4542-9DD7-E217134AC476}" type="presParOf" srcId="{58D0B1D8-72AE-9E42-A99A-6C7942A7E733}" destId="{4477A222-60CD-A04F-8AD8-79230FE00929}" srcOrd="1" destOrd="0" presId="urn:microsoft.com/office/officeart/2016/7/layout/BasicTimeline"/>
    <dgm:cxn modelId="{856E703F-E87A-534D-81CB-832FDD5EDEAC}" type="presParOf" srcId="{4477A222-60CD-A04F-8AD8-79230FE00929}" destId="{0F634C54-C7FD-CD43-B73E-BBCD3EAB80A2}" srcOrd="0" destOrd="0" presId="urn:microsoft.com/office/officeart/2016/7/layout/BasicTimeline"/>
    <dgm:cxn modelId="{670058B0-782D-A84E-BF3A-91786E4A9E49}" type="presParOf" srcId="{4477A222-60CD-A04F-8AD8-79230FE00929}" destId="{7CAFB275-8618-3C40-86A7-A2E49F41B3C3}" srcOrd="1" destOrd="0" presId="urn:microsoft.com/office/officeart/2016/7/layout/BasicTimeline"/>
    <dgm:cxn modelId="{0348134F-A5B5-3D44-A27D-F7D9CB7A9534}" type="presParOf" srcId="{58D0B1D8-72AE-9E42-A99A-6C7942A7E733}" destId="{85D7A726-85FB-A24C-929E-7DA4027A6D73}" srcOrd="2" destOrd="0" presId="urn:microsoft.com/office/officeart/2016/7/layout/BasicTimeline"/>
    <dgm:cxn modelId="{358B4BB4-63F0-764D-A64D-23DF9D956CD0}" type="presParOf" srcId="{58D0B1D8-72AE-9E42-A99A-6C7942A7E733}" destId="{DFEFC67C-607A-1F45-8E6E-F7CE87670AF8}" srcOrd="3" destOrd="0" presId="urn:microsoft.com/office/officeart/2016/7/layout/BasicTimeline"/>
    <dgm:cxn modelId="{9BBD631E-0E58-4D47-82A2-3120482CA7E7}" type="presParOf" srcId="{58D0B1D8-72AE-9E42-A99A-6C7942A7E733}" destId="{505448CB-8C60-FD4E-A704-F71C14498356}" srcOrd="4" destOrd="0" presId="urn:microsoft.com/office/officeart/2016/7/layout/BasicTimeline"/>
    <dgm:cxn modelId="{147A5DF4-26FD-BF43-A792-03BDF75E0F03}" type="presParOf" srcId="{E1B1938B-F13B-D548-9F8A-A2F443762E7C}" destId="{1548F047-7B9F-2A40-AF44-1C81D4720DB8}" srcOrd="9" destOrd="0" presId="urn:microsoft.com/office/officeart/2016/7/layout/BasicTimeline"/>
    <dgm:cxn modelId="{261AAFAB-7E4B-C940-9F87-E49535E65EEE}" type="presParOf" srcId="{E1B1938B-F13B-D548-9F8A-A2F443762E7C}" destId="{E801485B-B509-2F48-AB86-98B43750EA96}" srcOrd="10" destOrd="0" presId="urn:microsoft.com/office/officeart/2016/7/layout/BasicTimeline"/>
    <dgm:cxn modelId="{9EDBBE20-B812-DC44-917E-B9FFB45FF4C0}" type="presParOf" srcId="{E801485B-B509-2F48-AB86-98B43750EA96}" destId="{C1DF1C9C-3CB9-AA46-A92E-7952860F51A5}" srcOrd="0" destOrd="0" presId="urn:microsoft.com/office/officeart/2016/7/layout/BasicTimeline"/>
    <dgm:cxn modelId="{6BDE84AA-03CB-0443-8CE0-027BD2B421EC}" type="presParOf" srcId="{E801485B-B509-2F48-AB86-98B43750EA96}" destId="{D727BF8B-E592-B140-B243-1FF2A876F2D7}" srcOrd="1" destOrd="0" presId="urn:microsoft.com/office/officeart/2016/7/layout/BasicTimeline"/>
    <dgm:cxn modelId="{7459D7C4-B641-9A40-9430-01B1C62DD5FA}" type="presParOf" srcId="{D727BF8B-E592-B140-B243-1FF2A876F2D7}" destId="{BA483995-D10C-C14D-8F63-789B16FB852F}" srcOrd="0" destOrd="0" presId="urn:microsoft.com/office/officeart/2016/7/layout/BasicTimeline"/>
    <dgm:cxn modelId="{C5F39074-8721-0944-AB45-9455F0B9B810}" type="presParOf" srcId="{D727BF8B-E592-B140-B243-1FF2A876F2D7}" destId="{CDA37338-0D99-E34F-90E4-95AEB2D2F2F9}" srcOrd="1" destOrd="0" presId="urn:microsoft.com/office/officeart/2016/7/layout/BasicTimeline"/>
    <dgm:cxn modelId="{7AE07E62-8B12-3642-A3F4-63EF923555AB}" type="presParOf" srcId="{E801485B-B509-2F48-AB86-98B43750EA96}" destId="{AF95B5A1-5D5F-4147-A4B7-A8E1EAAD1131}" srcOrd="2" destOrd="0" presId="urn:microsoft.com/office/officeart/2016/7/layout/BasicTimeline"/>
    <dgm:cxn modelId="{970CE6B5-F0AC-EC41-9C15-4D4569E4876B}" type="presParOf" srcId="{E801485B-B509-2F48-AB86-98B43750EA96}" destId="{1D5A4F7C-49CD-284C-AE77-7F4635F35ADE}" srcOrd="3" destOrd="0" presId="urn:microsoft.com/office/officeart/2016/7/layout/BasicTimeline"/>
    <dgm:cxn modelId="{8616E2CF-699E-594D-9C6E-82F5821AB963}" type="presParOf" srcId="{E801485B-B509-2F48-AB86-98B43750EA96}" destId="{2F5CD4BF-5146-D548-B463-5C906566F773}"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E13B0-3165-4192-9438-D8C43CF64369}">
      <dsp:nvSpPr>
        <dsp:cNvPr id="0" name=""/>
        <dsp:cNvSpPr/>
      </dsp:nvSpPr>
      <dsp:spPr>
        <a:xfrm>
          <a:off x="1589906" y="41753"/>
          <a:ext cx="969957" cy="96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58440-6BCB-4089-BC0D-490FFF6F4714}">
      <dsp:nvSpPr>
        <dsp:cNvPr id="0" name=""/>
        <dsp:cNvSpPr/>
      </dsp:nvSpPr>
      <dsp:spPr>
        <a:xfrm>
          <a:off x="1793597" y="245444"/>
          <a:ext cx="562575" cy="5625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D65C13-1023-40D9-84A1-3B8051727F46}">
      <dsp:nvSpPr>
        <dsp:cNvPr id="0" name=""/>
        <dsp:cNvSpPr/>
      </dsp:nvSpPr>
      <dsp:spPr>
        <a:xfrm>
          <a:off x="2767712" y="4175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Log into CampWise and register your American Legion Auxiliary or American Legion Post.  </a:t>
          </a:r>
        </a:p>
      </dsp:txBody>
      <dsp:txXfrm>
        <a:off x="2767712" y="41753"/>
        <a:ext cx="2286328" cy="969957"/>
      </dsp:txXfrm>
    </dsp:sp>
    <dsp:sp modelId="{82AB6A06-333E-4C2C-9363-F67F1E11B641}">
      <dsp:nvSpPr>
        <dsp:cNvPr id="0" name=""/>
        <dsp:cNvSpPr/>
      </dsp:nvSpPr>
      <dsp:spPr>
        <a:xfrm>
          <a:off x="5452415" y="41753"/>
          <a:ext cx="969957" cy="96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B0861F-5CD6-40E3-A533-4DF9210D6038}">
      <dsp:nvSpPr>
        <dsp:cNvPr id="0" name=""/>
        <dsp:cNvSpPr/>
      </dsp:nvSpPr>
      <dsp:spPr>
        <a:xfrm>
          <a:off x="5656106" y="245444"/>
          <a:ext cx="562575" cy="5625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555F01-3F2F-4631-9FEF-62C1AFFE22B0}">
      <dsp:nvSpPr>
        <dsp:cNvPr id="0" name=""/>
        <dsp:cNvSpPr/>
      </dsp:nvSpPr>
      <dsp:spPr>
        <a:xfrm>
          <a:off x="6630221" y="4175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Sign in giving the account an ID and password. Such as your unit #, Town or Post #, town.    Password: make it so you will remember.</a:t>
          </a:r>
        </a:p>
      </dsp:txBody>
      <dsp:txXfrm>
        <a:off x="6630221" y="41753"/>
        <a:ext cx="2286328" cy="969957"/>
      </dsp:txXfrm>
    </dsp:sp>
    <dsp:sp modelId="{7DF060A0-A62C-4077-B23D-0CDF2B95A8C5}">
      <dsp:nvSpPr>
        <dsp:cNvPr id="0" name=""/>
        <dsp:cNvSpPr/>
      </dsp:nvSpPr>
      <dsp:spPr>
        <a:xfrm>
          <a:off x="1589906" y="1782733"/>
          <a:ext cx="969957" cy="96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97280-A535-4208-B756-64D5E4B6E376}">
      <dsp:nvSpPr>
        <dsp:cNvPr id="0" name=""/>
        <dsp:cNvSpPr/>
      </dsp:nvSpPr>
      <dsp:spPr>
        <a:xfrm>
          <a:off x="1793597" y="1986424"/>
          <a:ext cx="562575" cy="5625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EF0A10-9FA0-45BB-9231-A37779150742}">
      <dsp:nvSpPr>
        <dsp:cNvPr id="0" name=""/>
        <dsp:cNvSpPr/>
      </dsp:nvSpPr>
      <dsp:spPr>
        <a:xfrm>
          <a:off x="2767712" y="178273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After completing the registering your group, fill in the registration blank to reserve your number of attendees you will be sponsoring. </a:t>
          </a:r>
        </a:p>
      </dsp:txBody>
      <dsp:txXfrm>
        <a:off x="2767712" y="1782733"/>
        <a:ext cx="2286328" cy="969957"/>
      </dsp:txXfrm>
    </dsp:sp>
    <dsp:sp modelId="{4F35A0BC-24E4-429A-9B7E-6EDF9C543663}">
      <dsp:nvSpPr>
        <dsp:cNvPr id="0" name=""/>
        <dsp:cNvSpPr/>
      </dsp:nvSpPr>
      <dsp:spPr>
        <a:xfrm>
          <a:off x="5452415" y="1782733"/>
          <a:ext cx="969957" cy="96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3D925-3F62-4C5C-805E-A518259E7D2C}">
      <dsp:nvSpPr>
        <dsp:cNvPr id="0" name=""/>
        <dsp:cNvSpPr/>
      </dsp:nvSpPr>
      <dsp:spPr>
        <a:xfrm>
          <a:off x="5656106" y="1986424"/>
          <a:ext cx="562575" cy="5625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79D57D-8858-44D8-BE43-C579FB562E35}">
      <dsp:nvSpPr>
        <dsp:cNvPr id="0" name=""/>
        <dsp:cNvSpPr/>
      </dsp:nvSpPr>
      <dsp:spPr>
        <a:xfrm>
          <a:off x="6630221" y="1782733"/>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Please use the same registration information from year to year. </a:t>
          </a:r>
        </a:p>
      </dsp:txBody>
      <dsp:txXfrm>
        <a:off x="6630221" y="1782733"/>
        <a:ext cx="2286328" cy="969957"/>
      </dsp:txXfrm>
    </dsp:sp>
    <dsp:sp modelId="{4ECED196-3252-774D-99DA-D56646CF6B98}">
      <dsp:nvSpPr>
        <dsp:cNvPr id="0" name=""/>
        <dsp:cNvSpPr/>
      </dsp:nvSpPr>
      <dsp:spPr>
        <a:xfrm>
          <a:off x="1589906" y="3523712"/>
          <a:ext cx="969957" cy="96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49982-2C21-E343-A16C-6CCF1D01208D}">
      <dsp:nvSpPr>
        <dsp:cNvPr id="0" name=""/>
        <dsp:cNvSpPr/>
      </dsp:nvSpPr>
      <dsp:spPr>
        <a:xfrm>
          <a:off x="1793597" y="3727403"/>
          <a:ext cx="562575" cy="562575"/>
        </a:xfrm>
        <a:prstGeom prst="rect">
          <a:avLst/>
        </a:prstGeom>
        <a:solidFill>
          <a:schemeClr val="accent6">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B3B26-3F70-FA40-9C92-006A58A9CA53}">
      <dsp:nvSpPr>
        <dsp:cNvPr id="0" name=""/>
        <dsp:cNvSpPr/>
      </dsp:nvSpPr>
      <dsp:spPr>
        <a:xfrm>
          <a:off x="2767712" y="3523712"/>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Your unit will be sent a CODE for the selectee to use to get into the CAMPWISE program for her registration purposes</a:t>
          </a:r>
        </a:p>
      </dsp:txBody>
      <dsp:txXfrm>
        <a:off x="2767712" y="3523712"/>
        <a:ext cx="2286328" cy="969957"/>
      </dsp:txXfrm>
    </dsp:sp>
    <dsp:sp modelId="{CA53DE80-F09B-9242-862A-CF2C079CFC2F}">
      <dsp:nvSpPr>
        <dsp:cNvPr id="0" name=""/>
        <dsp:cNvSpPr/>
      </dsp:nvSpPr>
      <dsp:spPr>
        <a:xfrm>
          <a:off x="5452415" y="3523712"/>
          <a:ext cx="969957" cy="969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456D4-1F14-F343-8888-972E31D36190}">
      <dsp:nvSpPr>
        <dsp:cNvPr id="0" name=""/>
        <dsp:cNvSpPr/>
      </dsp:nvSpPr>
      <dsp:spPr>
        <a:xfrm>
          <a:off x="5656106" y="3727403"/>
          <a:ext cx="562575" cy="562575"/>
        </a:xfrm>
        <a:prstGeom prst="rect">
          <a:avLst/>
        </a:prstGeom>
        <a:solidFill>
          <a:schemeClr val="accent2">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F7DC2-6A2D-FF48-9DE7-FABCD88E7190}">
      <dsp:nvSpPr>
        <dsp:cNvPr id="0" name=""/>
        <dsp:cNvSpPr/>
      </dsp:nvSpPr>
      <dsp:spPr>
        <a:xfrm>
          <a:off x="6630221" y="3523712"/>
          <a:ext cx="2286328" cy="96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If your unit does NOT receive the CODE by January 1, contact the  Department Office. </a:t>
          </a:r>
        </a:p>
      </dsp:txBody>
      <dsp:txXfrm>
        <a:off x="6630221" y="3523712"/>
        <a:ext cx="2286328" cy="969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F95EE-4EA1-EA4B-910F-4D5F0BFCF736}">
      <dsp:nvSpPr>
        <dsp:cNvPr id="0" name=""/>
        <dsp:cNvSpPr/>
      </dsp:nvSpPr>
      <dsp:spPr>
        <a:xfrm>
          <a:off x="2535" y="180570"/>
          <a:ext cx="4755895" cy="36591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All Girls State applicants must be selected by an American Legion Auxiliary Unit or Post.  Local schools may provide names to unit, but it is the responsibility of the individual Units to make their own selections. In the event that a city/town does not have an active Unit, then the American Legion Post of that community may sponsor a citizen.</a:t>
          </a:r>
        </a:p>
      </dsp:txBody>
      <dsp:txXfrm>
        <a:off x="2535" y="180570"/>
        <a:ext cx="4755895" cy="3659186"/>
      </dsp:txXfrm>
    </dsp:sp>
    <dsp:sp modelId="{BC8AACF1-5DC9-234E-AAB3-45840A5C8481}">
      <dsp:nvSpPr>
        <dsp:cNvPr id="0" name=""/>
        <dsp:cNvSpPr/>
      </dsp:nvSpPr>
      <dsp:spPr>
        <a:xfrm>
          <a:off x="5757169" y="180570"/>
          <a:ext cx="4755895" cy="39901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Outside organizations cannot sponsor a citizen, however, they may make a donation to a Unit to help sponsor a citizen. That Unit accepting the donation will be the legal sponsoring organization. </a:t>
          </a:r>
        </a:p>
      </dsp:txBody>
      <dsp:txXfrm>
        <a:off x="5757169" y="180570"/>
        <a:ext cx="4755895" cy="39901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303C-4613-4980-9C8D-0B6F72D481DA}">
      <dsp:nvSpPr>
        <dsp:cNvPr id="0" name=""/>
        <dsp:cNvSpPr/>
      </dsp:nvSpPr>
      <dsp:spPr>
        <a:xfrm>
          <a:off x="311379" y="984058"/>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BE5725-28B1-4990-AB34-AB5802BC4323}">
      <dsp:nvSpPr>
        <dsp:cNvPr id="0" name=""/>
        <dsp:cNvSpPr/>
      </dsp:nvSpPr>
      <dsp:spPr>
        <a:xfrm>
          <a:off x="517957" y="1190636"/>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EE54CD-52C4-4305-A308-2DAA7A20B2C3}">
      <dsp:nvSpPr>
        <dsp:cNvPr id="0" name=""/>
        <dsp:cNvSpPr/>
      </dsp:nvSpPr>
      <dsp:spPr>
        <a:xfrm>
          <a:off x="1512" y="2255308"/>
          <a:ext cx="1589062" cy="9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she is greeted by the official hostess the American Legion Auxiliary Department President and the reigning Girls State Governor. </a:t>
          </a:r>
        </a:p>
      </dsp:txBody>
      <dsp:txXfrm>
        <a:off x="1512" y="2255308"/>
        <a:ext cx="1589062" cy="953437"/>
      </dsp:txXfrm>
    </dsp:sp>
    <dsp:sp modelId="{7F1FEC5E-A4C6-4CE0-82E3-22CAF38FCF24}">
      <dsp:nvSpPr>
        <dsp:cNvPr id="0" name=""/>
        <dsp:cNvSpPr/>
      </dsp:nvSpPr>
      <dsp:spPr>
        <a:xfrm>
          <a:off x="2178527" y="984058"/>
          <a:ext cx="969328" cy="9693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FA10FF-0FAB-4D9C-818F-C3D60E55B2FB}">
      <dsp:nvSpPr>
        <dsp:cNvPr id="0" name=""/>
        <dsp:cNvSpPr/>
      </dsp:nvSpPr>
      <dsp:spPr>
        <a:xfrm>
          <a:off x="2385105" y="1190636"/>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BDD78C-504B-4BA7-BE37-4629982B2829}">
      <dsp:nvSpPr>
        <dsp:cNvPr id="0" name=""/>
        <dsp:cNvSpPr/>
      </dsp:nvSpPr>
      <dsp:spPr>
        <a:xfrm>
          <a:off x="1868660" y="2255308"/>
          <a:ext cx="1589062" cy="9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She will give her name to some of the Government Staff for clarification </a:t>
          </a:r>
        </a:p>
      </dsp:txBody>
      <dsp:txXfrm>
        <a:off x="1868660" y="2255308"/>
        <a:ext cx="1589062" cy="953437"/>
      </dsp:txXfrm>
    </dsp:sp>
    <dsp:sp modelId="{D52F6D33-6071-425A-80A9-7D9B2501D730}">
      <dsp:nvSpPr>
        <dsp:cNvPr id="0" name=""/>
        <dsp:cNvSpPr/>
      </dsp:nvSpPr>
      <dsp:spPr>
        <a:xfrm>
          <a:off x="4045676" y="984058"/>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EE8069-9533-4EE8-9DDF-5A223ED07AEF}">
      <dsp:nvSpPr>
        <dsp:cNvPr id="0" name=""/>
        <dsp:cNvSpPr/>
      </dsp:nvSpPr>
      <dsp:spPr>
        <a:xfrm>
          <a:off x="4252254" y="1190636"/>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0EA25-6470-4BC9-BAE9-B517203B6159}">
      <dsp:nvSpPr>
        <dsp:cNvPr id="0" name=""/>
        <dsp:cNvSpPr/>
      </dsp:nvSpPr>
      <dsp:spPr>
        <a:xfrm>
          <a:off x="3735809" y="2255308"/>
          <a:ext cx="1589062" cy="9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They will Present her name wallet, either red or blue.  </a:t>
          </a:r>
        </a:p>
      </dsp:txBody>
      <dsp:txXfrm>
        <a:off x="3735809" y="2255308"/>
        <a:ext cx="1589062" cy="953437"/>
      </dsp:txXfrm>
    </dsp:sp>
    <dsp:sp modelId="{12F4EB28-4A42-4291-AFB0-37417DF474F3}">
      <dsp:nvSpPr>
        <dsp:cNvPr id="0" name=""/>
        <dsp:cNvSpPr/>
      </dsp:nvSpPr>
      <dsp:spPr>
        <a:xfrm>
          <a:off x="5912824" y="984058"/>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41593-DCB5-435E-BA8B-44F7110064FF}">
      <dsp:nvSpPr>
        <dsp:cNvPr id="0" name=""/>
        <dsp:cNvSpPr/>
      </dsp:nvSpPr>
      <dsp:spPr>
        <a:xfrm>
          <a:off x="6119402" y="1190636"/>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789871-76BE-41F6-9A22-0B4F970CE06F}">
      <dsp:nvSpPr>
        <dsp:cNvPr id="0" name=""/>
        <dsp:cNvSpPr/>
      </dsp:nvSpPr>
      <dsp:spPr>
        <a:xfrm>
          <a:off x="5602957" y="2255308"/>
          <a:ext cx="1589062" cy="9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Meets the nurse,</a:t>
          </a:r>
        </a:p>
      </dsp:txBody>
      <dsp:txXfrm>
        <a:off x="5602957" y="2255308"/>
        <a:ext cx="1589062" cy="953437"/>
      </dsp:txXfrm>
    </dsp:sp>
    <dsp:sp modelId="{B6499173-5630-4A92-848C-2E1BEE6A4F0F}">
      <dsp:nvSpPr>
        <dsp:cNvPr id="0" name=""/>
        <dsp:cNvSpPr/>
      </dsp:nvSpPr>
      <dsp:spPr>
        <a:xfrm>
          <a:off x="7779973" y="984058"/>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C0A611-BD6A-46AD-8823-520DF9F6012F}">
      <dsp:nvSpPr>
        <dsp:cNvPr id="0" name=""/>
        <dsp:cNvSpPr/>
      </dsp:nvSpPr>
      <dsp:spPr>
        <a:xfrm>
          <a:off x="7986551" y="1190636"/>
          <a:ext cx="556171" cy="5561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1BD529-7697-485E-B749-7583BA4DFDC0}">
      <dsp:nvSpPr>
        <dsp:cNvPr id="0" name=""/>
        <dsp:cNvSpPr/>
      </dsp:nvSpPr>
      <dsp:spPr>
        <a:xfrm>
          <a:off x="7470105" y="2255308"/>
          <a:ext cx="1589062" cy="9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Visits the Girls State Store. The Store takes Cash or Credit.   </a:t>
          </a:r>
        </a:p>
      </dsp:txBody>
      <dsp:txXfrm>
        <a:off x="7470105" y="2255308"/>
        <a:ext cx="1589062" cy="953437"/>
      </dsp:txXfrm>
    </dsp:sp>
    <dsp:sp modelId="{29415695-3E11-421E-BC5E-90836A2D21BE}">
      <dsp:nvSpPr>
        <dsp:cNvPr id="0" name=""/>
        <dsp:cNvSpPr/>
      </dsp:nvSpPr>
      <dsp:spPr>
        <a:xfrm>
          <a:off x="9647121" y="984058"/>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8FF34-E1F4-4BEF-B16D-1EF3F9E366B3}">
      <dsp:nvSpPr>
        <dsp:cNvPr id="0" name=""/>
        <dsp:cNvSpPr/>
      </dsp:nvSpPr>
      <dsp:spPr>
        <a:xfrm>
          <a:off x="9853699" y="1190636"/>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9CF51C-AC75-498B-81EA-9BBFF720ED11}">
      <dsp:nvSpPr>
        <dsp:cNvPr id="0" name=""/>
        <dsp:cNvSpPr/>
      </dsp:nvSpPr>
      <dsp:spPr>
        <a:xfrm>
          <a:off x="9337254" y="2255308"/>
          <a:ext cx="1589062" cy="95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Then, off to the Dorm,  Goodwin Kirk.</a:t>
          </a:r>
        </a:p>
      </dsp:txBody>
      <dsp:txXfrm>
        <a:off x="9337254" y="2255308"/>
        <a:ext cx="1589062" cy="953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EF171-7FF2-4BC8-B344-4125A6F154DE}">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BC22B5-9FB0-4641-85F8-D5E08917DB7A}">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BFE694-1877-4E61-97B5-35AACDE2AE28}">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After entering the dorm, she will meet her city counselors. They will help her locate her city, district and room. </a:t>
          </a:r>
        </a:p>
      </dsp:txBody>
      <dsp:txXfrm>
        <a:off x="1172126" y="908559"/>
        <a:ext cx="2114937" cy="897246"/>
      </dsp:txXfrm>
    </dsp:sp>
    <dsp:sp modelId="{23C45965-52E6-4CD6-8ABB-E3D1538659CC}">
      <dsp:nvSpPr>
        <dsp:cNvPr id="0" name=""/>
        <dsp:cNvSpPr/>
      </dsp:nvSpPr>
      <dsp:spPr>
        <a:xfrm>
          <a:off x="3655575" y="9085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E83E4-9E7B-484E-A589-A87395325A61}">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8C3D22-E91B-4ECC-B3B0-42F00500ED66}">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She will receive her room key- </a:t>
          </a:r>
        </a:p>
      </dsp:txBody>
      <dsp:txXfrm>
        <a:off x="4745088" y="908559"/>
        <a:ext cx="2114937" cy="897246"/>
      </dsp:txXfrm>
    </dsp:sp>
    <dsp:sp modelId="{642D9293-6298-4AFC-B7A9-CF73678FD2F1}">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565B52-70E3-41FA-A0B1-D56E9353682F}">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29CED9-6DAD-4419-8CE0-F36F15B51886}">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Roommate may or may not be there- But she will soon.  </a:t>
          </a:r>
        </a:p>
      </dsp:txBody>
      <dsp:txXfrm>
        <a:off x="8318049" y="908559"/>
        <a:ext cx="2114937" cy="897246"/>
      </dsp:txXfrm>
    </dsp:sp>
    <dsp:sp modelId="{9535D56A-8B7A-48E1-875F-018F30104478}">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E36A14-0800-45F5-9FC2-8483FFAF59E8}">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61D646-CC32-4AFA-B964-F9BFEA107966}">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After selecting her bed- the unpacking will begin.</a:t>
          </a:r>
        </a:p>
      </dsp:txBody>
      <dsp:txXfrm>
        <a:off x="1172126" y="2545532"/>
        <a:ext cx="2114937" cy="897246"/>
      </dsp:txXfrm>
    </dsp:sp>
    <dsp:sp modelId="{F0EE125E-53DB-479C-B825-C555DC2D3931}">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887BD-39EF-4094-B156-CD5F034F40ED}">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5DBEE-EC6E-476C-A96F-14889F2A5EDA}">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Take time to investigate the area -  </a:t>
          </a:r>
        </a:p>
      </dsp:txBody>
      <dsp:txXfrm>
        <a:off x="4745088" y="2545532"/>
        <a:ext cx="2114937" cy="897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733F3-716D-CC47-8010-5CCA6154DFEA}">
      <dsp:nvSpPr>
        <dsp:cNvPr id="0" name=""/>
        <dsp:cNvSpPr/>
      </dsp:nvSpPr>
      <dsp:spPr>
        <a:xfrm>
          <a:off x="0" y="2398016"/>
          <a:ext cx="10515600"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4B6474A-63F7-CE45-B8BF-39ECB9539847}">
      <dsp:nvSpPr>
        <dsp:cNvPr id="0" name=""/>
        <dsp:cNvSpPr/>
      </dsp:nvSpPr>
      <dsp:spPr>
        <a:xfrm>
          <a:off x="163022" y="2575469"/>
          <a:ext cx="2372171" cy="541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Sunday</a:t>
          </a:r>
        </a:p>
      </dsp:txBody>
      <dsp:txXfrm>
        <a:off x="163022" y="2575469"/>
        <a:ext cx="2372171" cy="541951"/>
      </dsp:txXfrm>
    </dsp:sp>
    <dsp:sp modelId="{A9524D25-2A8F-0040-9088-B003ACED3576}">
      <dsp:nvSpPr>
        <dsp:cNvPr id="0" name=""/>
        <dsp:cNvSpPr/>
      </dsp:nvSpPr>
      <dsp:spPr>
        <a:xfrm>
          <a:off x="1283" y="106861"/>
          <a:ext cx="2695649" cy="137990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Suspenseful Sunday</a:t>
          </a:r>
        </a:p>
        <a:p>
          <a:pPr marL="0" lvl="0" indent="0" algn="l" defTabSz="711200">
            <a:lnSpc>
              <a:spcPct val="90000"/>
            </a:lnSpc>
            <a:spcBef>
              <a:spcPct val="0"/>
            </a:spcBef>
            <a:spcAft>
              <a:spcPct val="35000"/>
            </a:spcAft>
            <a:buNone/>
          </a:pPr>
          <a:r>
            <a:rPr lang="en-US" sz="1200" b="1" kern="1200">
              <a:latin typeface="American Typewriter" panose="02090604020004020304" pitchFamily="18" charset="77"/>
            </a:rPr>
            <a:t>             Get to know each other	      </a:t>
          </a:r>
        </a:p>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 District Caucus</a:t>
          </a:r>
        </a:p>
      </dsp:txBody>
      <dsp:txXfrm>
        <a:off x="68645" y="174223"/>
        <a:ext cx="2560925" cy="1245184"/>
      </dsp:txXfrm>
    </dsp:sp>
    <dsp:sp modelId="{9FBFAFF1-AD0E-724F-9F97-956ED490C39A}">
      <dsp:nvSpPr>
        <dsp:cNvPr id="0" name=""/>
        <dsp:cNvSpPr/>
      </dsp:nvSpPr>
      <dsp:spPr>
        <a:xfrm>
          <a:off x="1349108" y="1486769"/>
          <a:ext cx="0" cy="9112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8D5F110-6F87-F14D-9098-A1ADB6BC6ABF}">
      <dsp:nvSpPr>
        <dsp:cNvPr id="0" name=""/>
        <dsp:cNvSpPr/>
      </dsp:nvSpPr>
      <dsp:spPr>
        <a:xfrm>
          <a:off x="1726499" y="1678611"/>
          <a:ext cx="2372171" cy="541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Monday</a:t>
          </a:r>
        </a:p>
      </dsp:txBody>
      <dsp:txXfrm>
        <a:off x="1726499" y="1678611"/>
        <a:ext cx="2372171" cy="541951"/>
      </dsp:txXfrm>
    </dsp:sp>
    <dsp:sp modelId="{603962F3-F49C-014B-BBBC-8B610153B938}">
      <dsp:nvSpPr>
        <dsp:cNvPr id="0" name=""/>
        <dsp:cNvSpPr/>
      </dsp:nvSpPr>
      <dsp:spPr>
        <a:xfrm>
          <a:off x="1313138" y="2362045"/>
          <a:ext cx="71940" cy="7194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A2869-4C0F-B441-98A4-C91413D289D2}">
      <dsp:nvSpPr>
        <dsp:cNvPr id="0" name=""/>
        <dsp:cNvSpPr/>
      </dsp:nvSpPr>
      <dsp:spPr>
        <a:xfrm>
          <a:off x="1564760" y="3309262"/>
          <a:ext cx="2695649" cy="1175477"/>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Magnificent Monday			</a:t>
          </a:r>
        </a:p>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	City Elections</a:t>
          </a:r>
        </a:p>
      </dsp:txBody>
      <dsp:txXfrm>
        <a:off x="1622142" y="3366644"/>
        <a:ext cx="2580885" cy="1060713"/>
      </dsp:txXfrm>
    </dsp:sp>
    <dsp:sp modelId="{9386E263-40A9-5745-895D-61D9528FAB0F}">
      <dsp:nvSpPr>
        <dsp:cNvPr id="0" name=""/>
        <dsp:cNvSpPr/>
      </dsp:nvSpPr>
      <dsp:spPr>
        <a:xfrm>
          <a:off x="2912585" y="2398016"/>
          <a:ext cx="0" cy="9112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7460383-BAF2-9244-9525-AF16A7105CEF}">
      <dsp:nvSpPr>
        <dsp:cNvPr id="0" name=""/>
        <dsp:cNvSpPr/>
      </dsp:nvSpPr>
      <dsp:spPr>
        <a:xfrm>
          <a:off x="3289975" y="2575469"/>
          <a:ext cx="2372171" cy="541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Tuesday</a:t>
          </a:r>
        </a:p>
      </dsp:txBody>
      <dsp:txXfrm>
        <a:off x="3289975" y="2575469"/>
        <a:ext cx="2372171" cy="541951"/>
      </dsp:txXfrm>
    </dsp:sp>
    <dsp:sp modelId="{26BBDB56-5024-D946-88A8-5E34DDF81DDC}">
      <dsp:nvSpPr>
        <dsp:cNvPr id="0" name=""/>
        <dsp:cNvSpPr/>
      </dsp:nvSpPr>
      <dsp:spPr>
        <a:xfrm>
          <a:off x="2856046" y="1996248"/>
          <a:ext cx="71940" cy="7194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264AA8-E835-5849-A2A5-80999E11F349}">
      <dsp:nvSpPr>
        <dsp:cNvPr id="0" name=""/>
        <dsp:cNvSpPr/>
      </dsp:nvSpPr>
      <dsp:spPr>
        <a:xfrm>
          <a:off x="3128236" y="311292"/>
          <a:ext cx="2695649" cy="1175477"/>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merican Typewriter" panose="02090604020004020304" pitchFamily="18" charset="77"/>
            </a:rPr>
            <a:t>Terrific Tuesday	</a:t>
          </a:r>
        </a:p>
        <a:p>
          <a:pPr marL="0" lvl="0" indent="0" algn="l" defTabSz="711200">
            <a:lnSpc>
              <a:spcPct val="90000"/>
            </a:lnSpc>
            <a:spcBef>
              <a:spcPct val="0"/>
            </a:spcBef>
            <a:spcAft>
              <a:spcPct val="35000"/>
            </a:spcAft>
            <a:buNone/>
          </a:pPr>
          <a:r>
            <a:rPr lang="en-US" sz="1600" b="1" kern="1200" dirty="0">
              <a:latin typeface="American Typewriter" panose="02090604020004020304" pitchFamily="18" charset="77"/>
            </a:rPr>
            <a:t>State and County 		Caucuses</a:t>
          </a:r>
          <a:endParaRPr lang="en-US" sz="1600" kern="1200" dirty="0">
            <a:latin typeface="American Typewriter" panose="02090604020004020304" pitchFamily="18" charset="77"/>
          </a:endParaRPr>
        </a:p>
      </dsp:txBody>
      <dsp:txXfrm>
        <a:off x="3185618" y="368674"/>
        <a:ext cx="2580885" cy="1060713"/>
      </dsp:txXfrm>
    </dsp:sp>
    <dsp:sp modelId="{007ECF8D-EB97-4B42-ACF5-A7698D907A93}">
      <dsp:nvSpPr>
        <dsp:cNvPr id="0" name=""/>
        <dsp:cNvSpPr/>
      </dsp:nvSpPr>
      <dsp:spPr>
        <a:xfrm>
          <a:off x="4476061" y="1486769"/>
          <a:ext cx="0" cy="9112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12C2DA0-D7A4-8143-AB5B-2B59F081D11A}">
      <dsp:nvSpPr>
        <dsp:cNvPr id="0" name=""/>
        <dsp:cNvSpPr/>
      </dsp:nvSpPr>
      <dsp:spPr>
        <a:xfrm>
          <a:off x="4853452" y="1678611"/>
          <a:ext cx="2372171" cy="541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Wednesday</a:t>
          </a:r>
        </a:p>
      </dsp:txBody>
      <dsp:txXfrm>
        <a:off x="4853452" y="1678611"/>
        <a:ext cx="2372171" cy="541951"/>
      </dsp:txXfrm>
    </dsp:sp>
    <dsp:sp modelId="{A7D39236-37B2-D340-AD93-A174C60B8776}">
      <dsp:nvSpPr>
        <dsp:cNvPr id="0" name=""/>
        <dsp:cNvSpPr/>
      </dsp:nvSpPr>
      <dsp:spPr>
        <a:xfrm>
          <a:off x="4440091" y="2362045"/>
          <a:ext cx="71940" cy="7194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1112B0-0904-4C45-B2AD-AD34647CAA14}">
      <dsp:nvSpPr>
        <dsp:cNvPr id="0" name=""/>
        <dsp:cNvSpPr/>
      </dsp:nvSpPr>
      <dsp:spPr>
        <a:xfrm>
          <a:off x="4691713" y="3309262"/>
          <a:ext cx="2695649" cy="148676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 Winning   Wednesday	  </a:t>
          </a:r>
        </a:p>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Field Trip      	</a:t>
          </a:r>
        </a:p>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Primary Election</a:t>
          </a:r>
        </a:p>
      </dsp:txBody>
      <dsp:txXfrm>
        <a:off x="4764291" y="3381840"/>
        <a:ext cx="2550493" cy="1341613"/>
      </dsp:txXfrm>
    </dsp:sp>
    <dsp:sp modelId="{C5BC2533-449D-C84F-A07B-AF8571D6B6DE}">
      <dsp:nvSpPr>
        <dsp:cNvPr id="0" name=""/>
        <dsp:cNvSpPr/>
      </dsp:nvSpPr>
      <dsp:spPr>
        <a:xfrm>
          <a:off x="6039538" y="2398016"/>
          <a:ext cx="0" cy="9112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C2A2B6A-920D-ED4F-8F64-D7712142DB4B}">
      <dsp:nvSpPr>
        <dsp:cNvPr id="0" name=""/>
        <dsp:cNvSpPr/>
      </dsp:nvSpPr>
      <dsp:spPr>
        <a:xfrm>
          <a:off x="6416929" y="2575469"/>
          <a:ext cx="2372171" cy="541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Thursday</a:t>
          </a:r>
        </a:p>
      </dsp:txBody>
      <dsp:txXfrm>
        <a:off x="6416929" y="2575469"/>
        <a:ext cx="2372171" cy="541951"/>
      </dsp:txXfrm>
    </dsp:sp>
    <dsp:sp modelId="{552F549C-BD2A-4A4F-A3CF-5823B1235BB3}">
      <dsp:nvSpPr>
        <dsp:cNvPr id="0" name=""/>
        <dsp:cNvSpPr/>
      </dsp:nvSpPr>
      <dsp:spPr>
        <a:xfrm>
          <a:off x="6003568" y="2362045"/>
          <a:ext cx="71940" cy="7194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34C54-C7FD-CD43-B73E-BBCD3EAB80A2}">
      <dsp:nvSpPr>
        <dsp:cNvPr id="0" name=""/>
        <dsp:cNvSpPr/>
      </dsp:nvSpPr>
      <dsp:spPr>
        <a:xfrm>
          <a:off x="6255190" y="311292"/>
          <a:ext cx="2695649" cy="1175477"/>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Triumphant Thursday		</a:t>
          </a:r>
        </a:p>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           General Election</a:t>
          </a:r>
        </a:p>
      </dsp:txBody>
      <dsp:txXfrm>
        <a:off x="6312572" y="368674"/>
        <a:ext cx="2580885" cy="1060713"/>
      </dsp:txXfrm>
    </dsp:sp>
    <dsp:sp modelId="{85D7A726-85FB-A24C-929E-7DA4027A6D73}">
      <dsp:nvSpPr>
        <dsp:cNvPr id="0" name=""/>
        <dsp:cNvSpPr/>
      </dsp:nvSpPr>
      <dsp:spPr>
        <a:xfrm>
          <a:off x="7603014" y="1486769"/>
          <a:ext cx="0" cy="9112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1DF1C9C-3CB9-AA46-A92E-7952860F51A5}">
      <dsp:nvSpPr>
        <dsp:cNvPr id="0" name=""/>
        <dsp:cNvSpPr/>
      </dsp:nvSpPr>
      <dsp:spPr>
        <a:xfrm>
          <a:off x="7980405" y="1678611"/>
          <a:ext cx="2372171" cy="541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Friday</a:t>
          </a:r>
        </a:p>
      </dsp:txBody>
      <dsp:txXfrm>
        <a:off x="7980405" y="1678611"/>
        <a:ext cx="2372171" cy="541951"/>
      </dsp:txXfrm>
    </dsp:sp>
    <dsp:sp modelId="{DFEFC67C-607A-1F45-8E6E-F7CE87670AF8}">
      <dsp:nvSpPr>
        <dsp:cNvPr id="0" name=""/>
        <dsp:cNvSpPr/>
      </dsp:nvSpPr>
      <dsp:spPr>
        <a:xfrm>
          <a:off x="7567044" y="2362045"/>
          <a:ext cx="71940" cy="7194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83995-D10C-C14D-8F63-789B16FB852F}">
      <dsp:nvSpPr>
        <dsp:cNvPr id="0" name=""/>
        <dsp:cNvSpPr/>
      </dsp:nvSpPr>
      <dsp:spPr>
        <a:xfrm>
          <a:off x="7818666" y="3309262"/>
          <a:ext cx="2695649" cy="143101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Farewell Friday		</a:t>
          </a:r>
        </a:p>
        <a:p>
          <a:pPr marL="0" lvl="0" indent="0" algn="l" defTabSz="711200">
            <a:lnSpc>
              <a:spcPct val="90000"/>
            </a:lnSpc>
            <a:spcBef>
              <a:spcPct val="0"/>
            </a:spcBef>
            <a:spcAft>
              <a:spcPct val="35000"/>
            </a:spcAft>
            <a:buNone/>
          </a:pPr>
          <a:r>
            <a:rPr lang="en-US" sz="1200" b="1" kern="1200">
              <a:latin typeface="American Typewriter" panose="02090604020004020304" pitchFamily="18" charset="77"/>
            </a:rPr>
            <a:t>Community Service Project</a:t>
          </a:r>
        </a:p>
        <a:p>
          <a:pPr marL="0" lvl="0" indent="0" algn="l" defTabSz="711200">
            <a:lnSpc>
              <a:spcPct val="90000"/>
            </a:lnSpc>
            <a:spcBef>
              <a:spcPct val="0"/>
            </a:spcBef>
            <a:spcAft>
              <a:spcPct val="35000"/>
            </a:spcAft>
            <a:buNone/>
          </a:pPr>
          <a:r>
            <a:rPr lang="en-US" sz="1600" b="1" kern="1200">
              <a:latin typeface="American Typewriter" panose="02090604020004020304" pitchFamily="18" charset="77"/>
            </a:rPr>
            <a:t>	Inauguration </a:t>
          </a:r>
        </a:p>
      </dsp:txBody>
      <dsp:txXfrm>
        <a:off x="7888522" y="3379118"/>
        <a:ext cx="2555937" cy="1291304"/>
      </dsp:txXfrm>
    </dsp:sp>
    <dsp:sp modelId="{AF95B5A1-5D5F-4147-A4B7-A8E1EAAD1131}">
      <dsp:nvSpPr>
        <dsp:cNvPr id="0" name=""/>
        <dsp:cNvSpPr/>
      </dsp:nvSpPr>
      <dsp:spPr>
        <a:xfrm>
          <a:off x="9166491" y="2398016"/>
          <a:ext cx="0" cy="91124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D5A4F7C-49CD-284C-AE77-7F4635F35ADE}">
      <dsp:nvSpPr>
        <dsp:cNvPr id="0" name=""/>
        <dsp:cNvSpPr/>
      </dsp:nvSpPr>
      <dsp:spPr>
        <a:xfrm>
          <a:off x="9130521" y="2362045"/>
          <a:ext cx="71940" cy="7194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C493D-E90A-6E42-B183-EA53D5BF311D}"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404E8-3ACC-E247-B50E-A40F72038A7C}" type="slidenum">
              <a:rPr lang="en-US" smtClean="0"/>
              <a:t>‹#›</a:t>
            </a:fld>
            <a:endParaRPr lang="en-US"/>
          </a:p>
        </p:txBody>
      </p:sp>
    </p:spTree>
    <p:extLst>
      <p:ext uri="{BB962C8B-B14F-4D97-AF65-F5344CB8AC3E}">
        <p14:creationId xmlns:p14="http://schemas.microsoft.com/office/powerpoint/2010/main" val="392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404E8-3ACC-E247-B50E-A40F72038A7C}" type="slidenum">
              <a:rPr lang="en-US" smtClean="0"/>
              <a:t>4</a:t>
            </a:fld>
            <a:endParaRPr lang="en-US"/>
          </a:p>
        </p:txBody>
      </p:sp>
    </p:spTree>
    <p:extLst>
      <p:ext uri="{BB962C8B-B14F-4D97-AF65-F5344CB8AC3E}">
        <p14:creationId xmlns:p14="http://schemas.microsoft.com/office/powerpoint/2010/main" val="80483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404E8-3ACC-E247-B50E-A40F72038A7C}" type="slidenum">
              <a:rPr lang="en-US" smtClean="0"/>
              <a:t>17</a:t>
            </a:fld>
            <a:endParaRPr lang="en-US"/>
          </a:p>
        </p:txBody>
      </p:sp>
    </p:spTree>
    <p:extLst>
      <p:ext uri="{BB962C8B-B14F-4D97-AF65-F5344CB8AC3E}">
        <p14:creationId xmlns:p14="http://schemas.microsoft.com/office/powerpoint/2010/main" val="189782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404E8-3ACC-E247-B50E-A40F72038A7C}" type="slidenum">
              <a:rPr lang="en-US" smtClean="0"/>
              <a:t>21</a:t>
            </a:fld>
            <a:endParaRPr lang="en-US"/>
          </a:p>
        </p:txBody>
      </p:sp>
    </p:spTree>
    <p:extLst>
      <p:ext uri="{BB962C8B-B14F-4D97-AF65-F5344CB8AC3E}">
        <p14:creationId xmlns:p14="http://schemas.microsoft.com/office/powerpoint/2010/main" val="15190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404E8-3ACC-E247-B50E-A40F72038A7C}" type="slidenum">
              <a:rPr lang="en-US" smtClean="0"/>
              <a:t>29</a:t>
            </a:fld>
            <a:endParaRPr lang="en-US"/>
          </a:p>
        </p:txBody>
      </p:sp>
    </p:spTree>
    <p:extLst>
      <p:ext uri="{BB962C8B-B14F-4D97-AF65-F5344CB8AC3E}">
        <p14:creationId xmlns:p14="http://schemas.microsoft.com/office/powerpoint/2010/main" val="75378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404E8-3ACC-E247-B50E-A40F72038A7C}" type="slidenum">
              <a:rPr lang="en-US" smtClean="0"/>
              <a:t>31</a:t>
            </a:fld>
            <a:endParaRPr lang="en-US"/>
          </a:p>
        </p:txBody>
      </p:sp>
    </p:spTree>
    <p:extLst>
      <p:ext uri="{BB962C8B-B14F-4D97-AF65-F5344CB8AC3E}">
        <p14:creationId xmlns:p14="http://schemas.microsoft.com/office/powerpoint/2010/main" val="405940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C5C8-6156-8A82-BC8E-8D0FDAD2B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7302BE-E263-A6DE-619E-371A4D6C8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6B1ECD-442E-39DA-7AC3-812211C78E29}"/>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5" name="Footer Placeholder 4">
            <a:extLst>
              <a:ext uri="{FF2B5EF4-FFF2-40B4-BE49-F238E27FC236}">
                <a16:creationId xmlns:a16="http://schemas.microsoft.com/office/drawing/2014/main" id="{8F2FFCCF-3C6F-50C0-E5E6-42020F7BF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1417F-9F57-29AD-52F1-94D2CAB32944}"/>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9616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B2D5-E15D-BD16-48FB-064C327808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BA3413-C435-28A1-74A9-1FEE0CE9D6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870F-27B9-0B56-914A-F0F5A7226A56}"/>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5" name="Footer Placeholder 4">
            <a:extLst>
              <a:ext uri="{FF2B5EF4-FFF2-40B4-BE49-F238E27FC236}">
                <a16:creationId xmlns:a16="http://schemas.microsoft.com/office/drawing/2014/main" id="{8F22CB84-6572-917F-C569-E1BB8B7B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FFC86-006C-FFC9-E9D7-EF3B5195BF28}"/>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53259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E7B94-171E-0CB7-D47E-A6D03F37F7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62851-33FA-8457-9DDA-5755A80BDA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6E70-257B-CBEA-1932-5661259D9375}"/>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5" name="Footer Placeholder 4">
            <a:extLst>
              <a:ext uri="{FF2B5EF4-FFF2-40B4-BE49-F238E27FC236}">
                <a16:creationId xmlns:a16="http://schemas.microsoft.com/office/drawing/2014/main" id="{0DAE63E8-64C3-4909-DFFE-F157D3CC5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73E1C-C013-92DD-D0B9-EF523FA83A17}"/>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306552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EA96-3D3E-A0B9-84A2-467AF8627C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21FCE5-C081-7E69-F867-EBEA8776D4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F077A-625F-27DD-C274-A73149C7923E}"/>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5" name="Footer Placeholder 4">
            <a:extLst>
              <a:ext uri="{FF2B5EF4-FFF2-40B4-BE49-F238E27FC236}">
                <a16:creationId xmlns:a16="http://schemas.microsoft.com/office/drawing/2014/main" id="{C73ACE07-7EEF-5128-94B1-E1DDB0CE8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821AD-A47C-57D2-F33F-16CC712AAEA9}"/>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212228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EF981-F3A4-40D4-8519-DDAFC11F3F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E94778-813C-CF98-2F7D-0B8FFE386C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5C2F93-17A1-C390-F80C-31E252D24CF3}"/>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5" name="Footer Placeholder 4">
            <a:extLst>
              <a:ext uri="{FF2B5EF4-FFF2-40B4-BE49-F238E27FC236}">
                <a16:creationId xmlns:a16="http://schemas.microsoft.com/office/drawing/2014/main" id="{BA358F6C-BF2F-FE4E-F97E-A64F73343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88A93-8A24-9A7A-228D-6D7450C4E88B}"/>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384369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78EB-4351-B9F3-BBFA-22A02C4B9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61B88C-F07A-C829-628F-0F411C4B0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16F635-DB1D-BB1E-0C84-899A7CDE2C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3D02D0-BB5C-6FDA-1BB9-68460CEEF7E1}"/>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6" name="Footer Placeholder 5">
            <a:extLst>
              <a:ext uri="{FF2B5EF4-FFF2-40B4-BE49-F238E27FC236}">
                <a16:creationId xmlns:a16="http://schemas.microsoft.com/office/drawing/2014/main" id="{BA7980DB-36AA-020E-7D6B-6E8BAB82A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84038-1B11-8285-72C1-337F2A3ED282}"/>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361143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55A8-22A5-542B-B820-F453DCF7B9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A9FD77-A14C-FCA9-0801-68074D4819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10F5D-653B-86B8-3D30-AAC057BCA9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221BE9-1309-EF0C-5AFD-7DFFE9B68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BFFAE6-BFEF-E4F8-C66D-D90A6C806F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F473A-3CB9-E9D9-FF37-83D264737B81}"/>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8" name="Footer Placeholder 7">
            <a:extLst>
              <a:ext uri="{FF2B5EF4-FFF2-40B4-BE49-F238E27FC236}">
                <a16:creationId xmlns:a16="http://schemas.microsoft.com/office/drawing/2014/main" id="{6905B641-C2E1-9BEB-08AF-0B5CF917B4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2027C5-328B-2479-09D3-A005ACBF28CA}"/>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8594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08C7-6141-0DBD-79B1-AB0D0DAC59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3EF8C3-CEED-C915-1240-7EECB669710E}"/>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4" name="Footer Placeholder 3">
            <a:extLst>
              <a:ext uri="{FF2B5EF4-FFF2-40B4-BE49-F238E27FC236}">
                <a16:creationId xmlns:a16="http://schemas.microsoft.com/office/drawing/2014/main" id="{EF823685-B522-A34A-E2D0-1D2B749279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A2739C-C894-4817-D9E6-8BCE4331ABC1}"/>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156526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9ADDA-1D94-D622-BA87-6A6C378A8CDA}"/>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3" name="Footer Placeholder 2">
            <a:extLst>
              <a:ext uri="{FF2B5EF4-FFF2-40B4-BE49-F238E27FC236}">
                <a16:creationId xmlns:a16="http://schemas.microsoft.com/office/drawing/2014/main" id="{AB80940D-1766-5817-6BFE-038B2730A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08A41D-E3B9-F1B2-5011-E4C17959B46B}"/>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276402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85B7-D04C-CAF4-E387-236309B9D5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69A97-8397-7EB1-0DC0-A71054061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36BE0-A2C4-78A0-9B72-A24305C03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7D4483-9007-C2D5-4843-4BB319C0B8DF}"/>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6" name="Footer Placeholder 5">
            <a:extLst>
              <a:ext uri="{FF2B5EF4-FFF2-40B4-BE49-F238E27FC236}">
                <a16:creationId xmlns:a16="http://schemas.microsoft.com/office/drawing/2014/main" id="{19754190-0489-5715-0E93-07BF19D7C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58E5A-268C-A8B2-AF8B-9BE1F7B83133}"/>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2409966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48CA-A382-B078-D429-AEE2C57B5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7B075F-49C9-9478-459D-261AB7FE9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EE358E-FA56-393B-93E4-A4F69FF43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D273D-DD44-748D-C0FF-B2EC627FCF19}"/>
              </a:ext>
            </a:extLst>
          </p:cNvPr>
          <p:cNvSpPr>
            <a:spLocks noGrp="1"/>
          </p:cNvSpPr>
          <p:nvPr>
            <p:ph type="dt" sz="half" idx="10"/>
          </p:nvPr>
        </p:nvSpPr>
        <p:spPr/>
        <p:txBody>
          <a:bodyPr/>
          <a:lstStyle/>
          <a:p>
            <a:fld id="{DD291693-58B5-A448-BD85-B2E7AB237BB3}" type="datetimeFigureOut">
              <a:rPr lang="en-US" smtClean="0"/>
              <a:t>11/5/2024</a:t>
            </a:fld>
            <a:endParaRPr lang="en-US"/>
          </a:p>
        </p:txBody>
      </p:sp>
      <p:sp>
        <p:nvSpPr>
          <p:cNvPr id="6" name="Footer Placeholder 5">
            <a:extLst>
              <a:ext uri="{FF2B5EF4-FFF2-40B4-BE49-F238E27FC236}">
                <a16:creationId xmlns:a16="http://schemas.microsoft.com/office/drawing/2014/main" id="{FC6B73B8-8BAE-0BEA-01D1-44E65BA12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B799D-18CB-7E97-4EF5-28AD3A6C71BC}"/>
              </a:ext>
            </a:extLst>
          </p:cNvPr>
          <p:cNvSpPr>
            <a:spLocks noGrp="1"/>
          </p:cNvSpPr>
          <p:nvPr>
            <p:ph type="sldNum" sz="quarter" idx="12"/>
          </p:nvPr>
        </p:nvSpPr>
        <p:spPr/>
        <p:txBody>
          <a:bodyPr/>
          <a:lstStyle/>
          <a:p>
            <a:fld id="{55C23C03-53CE-C74B-88F0-050609499D67}" type="slidenum">
              <a:rPr lang="en-US" smtClean="0"/>
              <a:t>‹#›</a:t>
            </a:fld>
            <a:endParaRPr lang="en-US"/>
          </a:p>
        </p:txBody>
      </p:sp>
    </p:spTree>
    <p:extLst>
      <p:ext uri="{BB962C8B-B14F-4D97-AF65-F5344CB8AC3E}">
        <p14:creationId xmlns:p14="http://schemas.microsoft.com/office/powerpoint/2010/main" val="2064985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81B973-9F97-A706-BC5E-1CA7C3BCD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A907B-888D-4249-9311-86CAFE62D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C7314-761A-EBD8-2CEB-301FF9B4C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291693-58B5-A448-BD85-B2E7AB237BB3}" type="datetimeFigureOut">
              <a:rPr lang="en-US" smtClean="0"/>
              <a:t>11/5/2024</a:t>
            </a:fld>
            <a:endParaRPr lang="en-US"/>
          </a:p>
        </p:txBody>
      </p:sp>
      <p:sp>
        <p:nvSpPr>
          <p:cNvPr id="5" name="Footer Placeholder 4">
            <a:extLst>
              <a:ext uri="{FF2B5EF4-FFF2-40B4-BE49-F238E27FC236}">
                <a16:creationId xmlns:a16="http://schemas.microsoft.com/office/drawing/2014/main" id="{D273C1CB-B10A-5537-7973-CCDAE0EDB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1FCC3B-669D-EE35-F581-82B9D822A6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C23C03-53CE-C74B-88F0-050609499D67}" type="slidenum">
              <a:rPr lang="en-US" smtClean="0"/>
              <a:t>‹#›</a:t>
            </a:fld>
            <a:endParaRPr lang="en-US"/>
          </a:p>
        </p:txBody>
      </p:sp>
    </p:spTree>
    <p:extLst>
      <p:ext uri="{BB962C8B-B14F-4D97-AF65-F5344CB8AC3E}">
        <p14:creationId xmlns:p14="http://schemas.microsoft.com/office/powerpoint/2010/main" val="3615666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clipart.org/detail/195875/american-flag-by-rdevries-195875"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southernpixel/199938329/"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awpixel.com/search/invoice?page=1&amp;sort=curated"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hyperlink" Target="https://www.pngall.com/dollar-sign-png/" TargetMode="Externa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pixabay.com/en/girls-friendship-love-beauty-smile-846990/" TargetMode="External"/><Relationship Id="rId3" Type="http://schemas.openxmlformats.org/officeDocument/2006/relationships/hyperlink" Target="https://pixabay.com/fr/blanc-tshirt-avant-v%C3%AAtements-1976317/" TargetMode="External"/><Relationship Id="rId7"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svgsilh.com/image/98728.html" TargetMode="External"/><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hyperlink" Target="https://creativecommons.org/licenses/by-nc-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214751"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agnusd.cc/check-in-exercises-agile-retrospectives.html"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us-flag-american-us-flag-symbol-1419237/"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horse-cutout-isolation-bay-animal-2180767/"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svgsilh.com/image/2975557.html"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theswirlworld.com/2015/12/14/346-every-day-is-a-new-day/"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ommons.wikimedia.org/wiki/File:Peacock_Butterfly_(7822792836).jpg" TargetMode="External"/><Relationship Id="rId5" Type="http://schemas.openxmlformats.org/officeDocument/2006/relationships/image" Target="../media/image51.jpg"/><Relationship Id="rId4" Type="http://schemas.openxmlformats.org/officeDocument/2006/relationships/hyperlink" Target="https://commons.wikimedia.org/wiki/File:Monarch_Butterfly_Cocoon_6708.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picpedia.org/chalkboard/s/scholarship.html"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Robert's_Rules_of_Order" TargetMode="External"/><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hyperlink" Target="https://miss604.com/2018/05/good-noise-vancouver-gospel-choir-jazz-meets-gospel.html" TargetMode="Externa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hyperlink" Target="https://flickr.com/photos/jeepersmedia/14325842770"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rawpixel.com/image/414242/free-photo-image-african-african-american-african-descent"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diacritical/8595524355/" TargetMode="External"/><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pngall.com/celebration-png/download/24433" TargetMode="External"/><Relationship Id="rId3" Type="http://schemas.openxmlformats.org/officeDocument/2006/relationships/diagramLayout" Target="../diagrams/layout5.xml"/><Relationship Id="rId7" Type="http://schemas.openxmlformats.org/officeDocument/2006/relationships/image" Target="../media/image5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thebluediamondgallery.com/handwriting/a/auction.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banner-party-decoration-celebration-48962/"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emoji-emotions-face-wondering-2744064/"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pngall.com/border-frame-png/" TargetMode="External"/><Relationship Id="rId5" Type="http://schemas.openxmlformats.org/officeDocument/2006/relationships/image" Target="../media/image62.png"/><Relationship Id="rId4" Type="http://schemas.openxmlformats.org/officeDocument/2006/relationships/hyperlink" Target="https://openclipart.org/detail/28505/musical-not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video/young-girls-looking-at-each-other-7976866/"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5E4-2979-182C-96AE-B5C18E57242C}"/>
              </a:ext>
            </a:extLst>
          </p:cNvPr>
          <p:cNvSpPr>
            <a:spLocks noGrp="1"/>
          </p:cNvSpPr>
          <p:nvPr>
            <p:ph type="ctrTitle"/>
          </p:nvPr>
        </p:nvSpPr>
        <p:spPr>
          <a:xfrm>
            <a:off x="1205345" y="2408238"/>
            <a:ext cx="9144000" cy="2387600"/>
          </a:xfrm>
        </p:spPr>
        <p:txBody>
          <a:bodyPr>
            <a:normAutofit fontScale="90000"/>
          </a:bodyPr>
          <a:lstStyle/>
          <a:p>
            <a:r>
              <a:rPr lang="en-US" b="1" dirty="0">
                <a:solidFill>
                  <a:srgbClr val="FF0000"/>
                </a:solidFill>
                <a:latin typeface="American Typewriter" panose="02090604020004020304" pitchFamily="18" charset="77"/>
              </a:rPr>
              <a:t>		</a:t>
            </a:r>
            <a:br>
              <a:rPr lang="en-US" b="1" dirty="0">
                <a:solidFill>
                  <a:srgbClr val="FF0000"/>
                </a:solidFill>
                <a:latin typeface="American Typewriter" panose="02090604020004020304" pitchFamily="18" charset="77"/>
              </a:rPr>
            </a:br>
            <a:r>
              <a:rPr lang="en-US" b="1" dirty="0">
                <a:solidFill>
                  <a:srgbClr val="FF0000"/>
                </a:solidFill>
                <a:latin typeface="Britannic Bold" panose="020B0903060703020204" pitchFamily="34" charset="77"/>
              </a:rPr>
              <a:t>Iowa </a:t>
            </a:r>
            <a:br>
              <a:rPr lang="en-US" b="1" dirty="0">
                <a:solidFill>
                  <a:srgbClr val="FF0000"/>
                </a:solidFill>
                <a:latin typeface="Britannic Bold" panose="020B0903060703020204" pitchFamily="34" charset="77"/>
              </a:rPr>
            </a:br>
            <a:r>
              <a:rPr lang="en-US" b="1" dirty="0">
                <a:solidFill>
                  <a:srgbClr val="FF0000"/>
                </a:solidFill>
                <a:latin typeface="Britannic Bold" panose="020B0903060703020204" pitchFamily="34" charset="77"/>
              </a:rPr>
              <a:t>American Legion Auxiliary</a:t>
            </a:r>
            <a:br>
              <a:rPr lang="en-US" b="1" dirty="0">
                <a:solidFill>
                  <a:srgbClr val="FF0000"/>
                </a:solidFill>
                <a:latin typeface="Britannic Bold" panose="020B0903060703020204" pitchFamily="34" charset="77"/>
              </a:rPr>
            </a:br>
            <a:r>
              <a:rPr lang="en-US" b="1" dirty="0">
                <a:solidFill>
                  <a:srgbClr val="FF0000"/>
                </a:solidFill>
                <a:latin typeface="Britannic Bold" panose="020B0903060703020204" pitchFamily="34" charset="77"/>
              </a:rPr>
              <a:t>Girls State</a:t>
            </a:r>
          </a:p>
        </p:txBody>
      </p:sp>
      <p:sp>
        <p:nvSpPr>
          <p:cNvPr id="3" name="Subtitle 2">
            <a:extLst>
              <a:ext uri="{FF2B5EF4-FFF2-40B4-BE49-F238E27FC236}">
                <a16:creationId xmlns:a16="http://schemas.microsoft.com/office/drawing/2014/main" id="{029294E5-A7A6-8AA7-D244-BCC605887D8C}"/>
              </a:ext>
            </a:extLst>
          </p:cNvPr>
          <p:cNvSpPr>
            <a:spLocks noGrp="1"/>
          </p:cNvSpPr>
          <p:nvPr>
            <p:ph type="subTitle" idx="1"/>
          </p:nvPr>
        </p:nvSpPr>
        <p:spPr>
          <a:xfrm>
            <a:off x="1634836" y="4627274"/>
            <a:ext cx="9144000" cy="1655762"/>
          </a:xfrm>
        </p:spPr>
        <p:txBody>
          <a:bodyPr>
            <a:normAutofit/>
          </a:bodyPr>
          <a:lstStyle/>
          <a:p>
            <a:endParaRPr lang="en-US" sz="2800" b="1" dirty="0">
              <a:solidFill>
                <a:srgbClr val="0070C0"/>
              </a:solidFill>
            </a:endParaRPr>
          </a:p>
          <a:p>
            <a:r>
              <a:rPr lang="en-US" sz="2800" b="1" dirty="0">
                <a:solidFill>
                  <a:srgbClr val="0070C0"/>
                </a:solidFill>
              </a:rPr>
              <a:t>What you need to know!</a:t>
            </a:r>
          </a:p>
        </p:txBody>
      </p:sp>
      <p:pic>
        <p:nvPicPr>
          <p:cNvPr id="7" name="Picture 6" descr="A red white and blue flag&#10;&#10;Description automatically generated">
            <a:extLst>
              <a:ext uri="{FF2B5EF4-FFF2-40B4-BE49-F238E27FC236}">
                <a16:creationId xmlns:a16="http://schemas.microsoft.com/office/drawing/2014/main" id="{983FBAF0-BB8C-7729-1576-0C8409ADB2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7555" y="256448"/>
            <a:ext cx="2870200" cy="2513934"/>
          </a:xfrm>
          <a:prstGeom prst="rect">
            <a:avLst/>
          </a:prstGeom>
        </p:spPr>
      </p:pic>
    </p:spTree>
    <p:extLst>
      <p:ext uri="{BB962C8B-B14F-4D97-AF65-F5344CB8AC3E}">
        <p14:creationId xmlns:p14="http://schemas.microsoft.com/office/powerpoint/2010/main" val="3013651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FF28-26E4-F8D4-3C00-26C02756EF30}"/>
              </a:ext>
            </a:extLst>
          </p:cNvPr>
          <p:cNvSpPr>
            <a:spLocks noGrp="1"/>
          </p:cNvSpPr>
          <p:nvPr>
            <p:ph type="title"/>
          </p:nvPr>
        </p:nvSpPr>
        <p:spPr>
          <a:xfrm>
            <a:off x="810491" y="198870"/>
            <a:ext cx="10515600" cy="1325563"/>
          </a:xfrm>
        </p:spPr>
        <p:txBody>
          <a:bodyPr>
            <a:normAutofit/>
          </a:bodyPr>
          <a:lstStyle/>
          <a:p>
            <a:br>
              <a:rPr lang="en-US"/>
            </a:br>
            <a:r>
              <a:rPr lang="en-US"/>
              <a:t>		Who is the ideal candidate to attend?</a:t>
            </a:r>
          </a:p>
        </p:txBody>
      </p:sp>
      <p:sp>
        <p:nvSpPr>
          <p:cNvPr id="3" name="Content Placeholder 2">
            <a:extLst>
              <a:ext uri="{FF2B5EF4-FFF2-40B4-BE49-F238E27FC236}">
                <a16:creationId xmlns:a16="http://schemas.microsoft.com/office/drawing/2014/main" id="{951FCEDC-DFE8-FCF6-317D-0D6EAA9C5461}"/>
              </a:ext>
            </a:extLst>
          </p:cNvPr>
          <p:cNvSpPr>
            <a:spLocks noGrp="1"/>
          </p:cNvSpPr>
          <p:nvPr>
            <p:ph idx="1"/>
          </p:nvPr>
        </p:nvSpPr>
        <p:spPr>
          <a:xfrm>
            <a:off x="838200" y="1206500"/>
            <a:ext cx="10515600" cy="5295900"/>
          </a:xfrm>
        </p:spPr>
        <p:txBody>
          <a:bodyPr anchor="t">
            <a:normAutofit fontScale="25000" lnSpcReduction="20000"/>
          </a:bodyPr>
          <a:lstStyle/>
          <a:p>
            <a:pPr marL="1371600" lvl="3" indent="0">
              <a:lnSpc>
                <a:spcPct val="170000"/>
              </a:lnSpc>
              <a:buNone/>
            </a:pPr>
            <a:r>
              <a:rPr lang="en-US" sz="7200" dirty="0">
                <a:latin typeface="Times New Roman" panose="02020603050405020304" pitchFamily="18" charset="0"/>
                <a:cs typeface="Times New Roman" panose="02020603050405020304" pitchFamily="18" charset="0"/>
              </a:rPr>
              <a:t>	Candidates eligible to participate must have completed their junior year of high school and have at least one semester remaining, be a United States citizen or legal inhabitant of the United States as evidenced by a Green Card, or other United States government-issued documentation verifying a legal presence in the United States for at least the duration of the Girls State/ Girls Nation program. </a:t>
            </a:r>
          </a:p>
          <a:p>
            <a:pPr lvl="3">
              <a:lnSpc>
                <a:spcPct val="170000"/>
              </a:lnSpc>
            </a:pPr>
            <a:r>
              <a:rPr lang="en-US" sz="7200" dirty="0">
                <a:latin typeface="Times New Roman" panose="02020603050405020304" pitchFamily="18" charset="0"/>
                <a:cs typeface="Times New Roman" panose="02020603050405020304" pitchFamily="18" charset="0"/>
              </a:rPr>
              <a:t>A student who demonstrates leadership potential and maturity to benefit from a weeklong immersive learning experience in a shared living arrangement with strangers.</a:t>
            </a:r>
          </a:p>
          <a:p>
            <a:pPr lvl="3">
              <a:lnSpc>
                <a:spcPct val="170000"/>
              </a:lnSpc>
            </a:pPr>
            <a:r>
              <a:rPr lang="en-US" sz="7200" dirty="0">
                <a:latin typeface="Times New Roman" panose="02020603050405020304" pitchFamily="18" charset="0"/>
                <a:cs typeface="Times New Roman" panose="02020603050405020304" pitchFamily="18" charset="0"/>
              </a:rPr>
              <a:t>A candidate who has demonstrated scholastic achievement. </a:t>
            </a:r>
          </a:p>
          <a:p>
            <a:pPr lvl="8">
              <a:lnSpc>
                <a:spcPct val="170000"/>
              </a:lnSpc>
            </a:pPr>
            <a:r>
              <a:rPr lang="en-US" sz="6200" dirty="0">
                <a:latin typeface="Times New Roman" panose="02020603050405020304" pitchFamily="18" charset="0"/>
                <a:cs typeface="Times New Roman" panose="02020603050405020304" pitchFamily="18" charset="0"/>
              </a:rPr>
              <a:t>Taken from Bluebook</a:t>
            </a:r>
          </a:p>
          <a:p>
            <a:pPr marL="0" indent="0">
              <a:lnSpc>
                <a:spcPct val="170000"/>
              </a:lnSpc>
              <a:buNone/>
            </a:pPr>
            <a:r>
              <a:rPr lang="en-US" sz="7200" dirty="0">
                <a:latin typeface="Times New Roman" panose="02020603050405020304" pitchFamily="18" charset="0"/>
                <a:cs typeface="Times New Roman" panose="02020603050405020304" pitchFamily="18" charset="0"/>
              </a:rPr>
              <a:t>		Not listed in BLUEBOOK but highly recommended: </a:t>
            </a:r>
          </a:p>
          <a:p>
            <a:pPr lvl="3">
              <a:lnSpc>
                <a:spcPct val="170000"/>
              </a:lnSpc>
            </a:pPr>
            <a:r>
              <a:rPr lang="en-US" sz="7200" dirty="0">
                <a:latin typeface="Times New Roman" panose="02020603050405020304" pitchFamily="18" charset="0"/>
                <a:cs typeface="Times New Roman" panose="02020603050405020304" pitchFamily="18" charset="0"/>
              </a:rPr>
              <a:t>A candidate who is both physically and mentally able to withstand 5 days of strenuous activity away from their normal activities.</a:t>
            </a:r>
          </a:p>
          <a:p>
            <a:pPr marL="0" indent="0">
              <a:lnSpc>
                <a:spcPct val="170000"/>
              </a:lnSpc>
              <a:buNone/>
            </a:pPr>
            <a:endParaRPr lang="en-US" sz="7200" dirty="0">
              <a:latin typeface="Times New Roman" panose="02020603050405020304" pitchFamily="18" charset="0"/>
              <a:cs typeface="Times New Roman" panose="02020603050405020304" pitchFamily="18" charset="0"/>
            </a:endParaRPr>
          </a:p>
          <a:p>
            <a:pPr marL="0" indent="0">
              <a:buNone/>
            </a:pPr>
            <a:endParaRPr lang="en-US" sz="7200" dirty="0">
              <a:latin typeface="Times New Roman" panose="02020603050405020304" pitchFamily="18" charset="0"/>
              <a:cs typeface="Times New Roman" panose="02020603050405020304" pitchFamily="18" charset="0"/>
            </a:endParaRPr>
          </a:p>
          <a:p>
            <a:pPr marL="0" indent="0">
              <a:buNone/>
            </a:pPr>
            <a:r>
              <a:rPr lang="en-US" sz="7200" dirty="0">
                <a:latin typeface="Times New Roman" panose="02020603050405020304" pitchFamily="18" charset="0"/>
                <a:cs typeface="Times New Roman" panose="02020603050405020304" pitchFamily="18" charset="0"/>
              </a:rPr>
              <a:t> </a:t>
            </a:r>
          </a:p>
        </p:txBody>
      </p:sp>
      <p:pic>
        <p:nvPicPr>
          <p:cNvPr id="5" name="Picture 4" descr="A group of women smiling&#10;&#10;Description automatically generated">
            <a:extLst>
              <a:ext uri="{FF2B5EF4-FFF2-40B4-BE49-F238E27FC236}">
                <a16:creationId xmlns:a16="http://schemas.microsoft.com/office/drawing/2014/main" id="{2FCBAD83-62B9-087B-AD03-AAC9DBBC41A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5636" y="528319"/>
            <a:ext cx="1749066" cy="1399253"/>
          </a:xfrm>
          <a:prstGeom prst="rect">
            <a:avLst/>
          </a:prstGeom>
        </p:spPr>
      </p:pic>
    </p:spTree>
    <p:extLst>
      <p:ext uri="{BB962C8B-B14F-4D97-AF65-F5344CB8AC3E}">
        <p14:creationId xmlns:p14="http://schemas.microsoft.com/office/powerpoint/2010/main" val="236738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A3F5-4B36-9A42-02AE-B4EDF1A834E9}"/>
              </a:ext>
            </a:extLst>
          </p:cNvPr>
          <p:cNvSpPr>
            <a:spLocks noGrp="1"/>
          </p:cNvSpPr>
          <p:nvPr>
            <p:ph type="title"/>
          </p:nvPr>
        </p:nvSpPr>
        <p:spPr/>
        <p:txBody>
          <a:bodyPr/>
          <a:lstStyle/>
          <a:p>
            <a:pPr algn="ctr"/>
            <a:r>
              <a:rPr lang="en-US"/>
              <a:t>  </a:t>
            </a:r>
            <a:r>
              <a:rPr lang="en-US">
                <a:latin typeface="K2D" pitchFamily="2" charset="-34"/>
                <a:cs typeface="K2D" pitchFamily="2" charset="-34"/>
              </a:rPr>
              <a:t>After the selection of your candidate</a:t>
            </a:r>
            <a:br>
              <a:rPr lang="en-US">
                <a:latin typeface="K2D" pitchFamily="2" charset="-34"/>
                <a:cs typeface="K2D" pitchFamily="2" charset="-34"/>
              </a:rPr>
            </a:br>
            <a:r>
              <a:rPr lang="en-US">
                <a:latin typeface="K2D" pitchFamily="2" charset="-34"/>
                <a:cs typeface="K2D" pitchFamily="2" charset="-34"/>
              </a:rPr>
              <a:t>		What do you do?</a:t>
            </a:r>
          </a:p>
        </p:txBody>
      </p:sp>
      <p:sp>
        <p:nvSpPr>
          <p:cNvPr id="3" name="Content Placeholder 2">
            <a:extLst>
              <a:ext uri="{FF2B5EF4-FFF2-40B4-BE49-F238E27FC236}">
                <a16:creationId xmlns:a16="http://schemas.microsoft.com/office/drawing/2014/main" id="{9C5CE1C9-34E3-717B-7602-1FDA534F3F6E}"/>
              </a:ext>
            </a:extLst>
          </p:cNvPr>
          <p:cNvSpPr>
            <a:spLocks noGrp="1"/>
          </p:cNvSpPr>
          <p:nvPr>
            <p:ph idx="1"/>
          </p:nvPr>
        </p:nvSpPr>
        <p:spPr/>
        <p:txBody>
          <a:bodyPr/>
          <a:lstStyle/>
          <a:p>
            <a:r>
              <a:rPr lang="en-US" dirty="0"/>
              <a:t>Give your candidate the CODE that she needs to register on CAMPWISE.</a:t>
            </a:r>
          </a:p>
          <a:p>
            <a:r>
              <a:rPr lang="en-US" dirty="0"/>
              <a:t>Convince her to start the application process soon- no, she does not have to complete the entire form all at once. Wherever she leaves off, it will automatically return to that spot. </a:t>
            </a:r>
          </a:p>
          <a:p>
            <a:r>
              <a:rPr lang="en-US" dirty="0"/>
              <a:t>COMMUNICATE with her often- Don’t just select her and forget her.  Contact her just  before deadline for application time  (March 31</a:t>
            </a:r>
            <a:r>
              <a:rPr lang="en-US" baseline="30000" dirty="0"/>
              <a:t>st</a:t>
            </a:r>
            <a:r>
              <a:rPr lang="en-US" dirty="0"/>
              <a:t>)  Then  when the time for the session is to begin. Make her feel like she is the best thing since daylight. </a:t>
            </a:r>
          </a:p>
        </p:txBody>
      </p:sp>
    </p:spTree>
    <p:extLst>
      <p:ext uri="{BB962C8B-B14F-4D97-AF65-F5344CB8AC3E}">
        <p14:creationId xmlns:p14="http://schemas.microsoft.com/office/powerpoint/2010/main" val="3349351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3B99E91-C352-42E7-98E1-317D335C7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3A286D-D440-4706-4F86-8F60F5C33ECF}"/>
              </a:ext>
            </a:extLst>
          </p:cNvPr>
          <p:cNvSpPr>
            <a:spLocks noGrp="1"/>
          </p:cNvSpPr>
          <p:nvPr>
            <p:ph type="title"/>
          </p:nvPr>
        </p:nvSpPr>
        <p:spPr>
          <a:xfrm>
            <a:off x="545590" y="411480"/>
            <a:ext cx="3238134" cy="3017520"/>
          </a:xfrm>
        </p:spPr>
        <p:txBody>
          <a:bodyPr>
            <a:normAutofit/>
          </a:bodyPr>
          <a:lstStyle/>
          <a:p>
            <a:pPr algn="ctr"/>
            <a:r>
              <a:rPr lang="en-US" sz="2800" dirty="0">
                <a:solidFill>
                  <a:schemeClr val="tx2">
                    <a:lumMod val="50000"/>
                  </a:schemeClr>
                </a:solidFill>
              </a:rPr>
              <a:t>After,  your selectee has completely registered.  </a:t>
            </a:r>
            <a:br>
              <a:rPr lang="en-US" sz="2800" dirty="0">
                <a:solidFill>
                  <a:schemeClr val="tx2">
                    <a:lumMod val="50000"/>
                  </a:schemeClr>
                </a:solidFill>
              </a:rPr>
            </a:br>
            <a:r>
              <a:rPr lang="en-US" sz="2800" dirty="0">
                <a:solidFill>
                  <a:schemeClr val="tx2">
                    <a:lumMod val="50000"/>
                  </a:schemeClr>
                </a:solidFill>
              </a:rPr>
              <a:t>What is the sponsoring group’s next obligation?</a:t>
            </a:r>
          </a:p>
        </p:txBody>
      </p:sp>
      <p:pic>
        <p:nvPicPr>
          <p:cNvPr id="5" name="Picture 4" descr="A close-up of a form&#10;&#10;Description automatically generated">
            <a:extLst>
              <a:ext uri="{FF2B5EF4-FFF2-40B4-BE49-F238E27FC236}">
                <a16:creationId xmlns:a16="http://schemas.microsoft.com/office/drawing/2014/main" id="{D739ADE8-CAEE-4CE3-E3D8-F3111F8DD474}"/>
              </a:ext>
            </a:extLst>
          </p:cNvPr>
          <p:cNvPicPr>
            <a:picLocks noChangeAspect="1"/>
          </p:cNvPicPr>
          <p:nvPr/>
        </p:nvPicPr>
        <p:blipFill>
          <a:blip r:embed="rId2">
            <a:extLst>
              <a:ext uri="{837473B0-CC2E-450A-ABE3-18F120FF3D39}">
                <a1611:picAttrSrcUrl xmlns:a1611="http://schemas.microsoft.com/office/drawing/2016/11/main" r:id="rId3"/>
              </a:ext>
            </a:extLst>
          </a:blip>
          <a:srcRect t="3603" r="1" b="1"/>
          <a:stretch/>
        </p:blipFill>
        <p:spPr>
          <a:xfrm>
            <a:off x="4317490" y="1"/>
            <a:ext cx="4458343" cy="2578613"/>
          </a:xfrm>
          <a:prstGeom prst="rect">
            <a:avLst/>
          </a:prstGeom>
        </p:spPr>
      </p:pic>
      <p:pic>
        <p:nvPicPr>
          <p:cNvPr id="7" name="Picture 6" descr="A computer with a screen on it&#10;&#10;Description automatically generated">
            <a:extLst>
              <a:ext uri="{FF2B5EF4-FFF2-40B4-BE49-F238E27FC236}">
                <a16:creationId xmlns:a16="http://schemas.microsoft.com/office/drawing/2014/main" id="{F5B43826-2810-FC11-8B0E-544F00DB60BB}"/>
              </a:ext>
            </a:extLst>
          </p:cNvPr>
          <p:cNvPicPr>
            <a:picLocks noChangeAspect="1"/>
          </p:cNvPicPr>
          <p:nvPr/>
        </p:nvPicPr>
        <p:blipFill>
          <a:blip r:embed="rId4">
            <a:extLst>
              <a:ext uri="{837473B0-CC2E-450A-ABE3-18F120FF3D39}">
                <a1611:picAttrSrcUrl xmlns:a1611="http://schemas.microsoft.com/office/drawing/2016/11/main" r:id="rId3"/>
              </a:ext>
            </a:extLst>
          </a:blip>
          <a:srcRect t="7204" r="3" b="23117"/>
          <a:stretch/>
        </p:blipFill>
        <p:spPr>
          <a:xfrm>
            <a:off x="20" y="3804920"/>
            <a:ext cx="4381478" cy="3053080"/>
          </a:xfrm>
          <a:prstGeom prst="rect">
            <a:avLst/>
          </a:prstGeom>
        </p:spPr>
      </p:pic>
      <p:sp>
        <p:nvSpPr>
          <p:cNvPr id="35" name="Rectangle 34">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20E737-5FD1-BA63-CE2C-DB06BE4569AE}"/>
              </a:ext>
            </a:extLst>
          </p:cNvPr>
          <p:cNvSpPr>
            <a:spLocks noGrp="1"/>
          </p:cNvSpPr>
          <p:nvPr>
            <p:ph idx="1"/>
          </p:nvPr>
        </p:nvSpPr>
        <p:spPr>
          <a:xfrm>
            <a:off x="4843778" y="2932938"/>
            <a:ext cx="3452345" cy="3170682"/>
          </a:xfrm>
        </p:spPr>
        <p:txBody>
          <a:bodyPr anchor="ctr">
            <a:normAutofit/>
          </a:bodyPr>
          <a:lstStyle/>
          <a:p>
            <a:r>
              <a:rPr lang="en-US" sz="1700">
                <a:solidFill>
                  <a:schemeClr val="tx2">
                    <a:lumMod val="50000"/>
                  </a:schemeClr>
                </a:solidFill>
              </a:rPr>
              <a:t>Now the unit/ posts next step is.       Pay the invoice. </a:t>
            </a:r>
          </a:p>
          <a:p>
            <a:r>
              <a:rPr lang="en-US" sz="1700">
                <a:solidFill>
                  <a:schemeClr val="tx2">
                    <a:lumMod val="50000"/>
                  </a:schemeClr>
                </a:solidFill>
              </a:rPr>
              <a:t> You will receive an invoice stating the amount due. </a:t>
            </a:r>
          </a:p>
          <a:p>
            <a:r>
              <a:rPr lang="en-US" sz="1700">
                <a:solidFill>
                  <a:schemeClr val="tx2">
                    <a:lumMod val="50000"/>
                  </a:schemeClr>
                </a:solidFill>
              </a:rPr>
              <a:t>($ 400.00 per candidate)</a:t>
            </a:r>
          </a:p>
          <a:p>
            <a:r>
              <a:rPr lang="en-US" sz="1700">
                <a:solidFill>
                  <a:schemeClr val="tx2">
                    <a:lumMod val="50000"/>
                  </a:schemeClr>
                </a:solidFill>
              </a:rPr>
              <a:t>Get on the CAMPWISE site, sign in, then click pay invoice.   Your unit/post sends the money to CAMPWISE. They will submit to the department office. </a:t>
            </a:r>
          </a:p>
          <a:p>
            <a:endParaRPr lang="en-US" sz="1700">
              <a:solidFill>
                <a:schemeClr val="tx2">
                  <a:lumMod val="50000"/>
                </a:schemeClr>
              </a:solidFill>
            </a:endParaRPr>
          </a:p>
          <a:p>
            <a:endParaRPr lang="en-US" sz="1700">
              <a:solidFill>
                <a:schemeClr val="tx2">
                  <a:lumMod val="50000"/>
                </a:schemeClr>
              </a:solidFill>
            </a:endParaRPr>
          </a:p>
        </p:txBody>
      </p:sp>
      <p:pic>
        <p:nvPicPr>
          <p:cNvPr id="12" name="Picture 11" descr="A yellow dollar sign on a black background&#10;&#10;Description automatically generated">
            <a:extLst>
              <a:ext uri="{FF2B5EF4-FFF2-40B4-BE49-F238E27FC236}">
                <a16:creationId xmlns:a16="http://schemas.microsoft.com/office/drawing/2014/main" id="{861B6C28-BA65-A5C6-1B40-C6F40F907D8E}"/>
              </a:ext>
            </a:extLst>
          </p:cNvPr>
          <p:cNvPicPr>
            <a:picLocks noChangeAspect="1"/>
          </p:cNvPicPr>
          <p:nvPr/>
        </p:nvPicPr>
        <p:blipFill>
          <a:blip r:embed="rId5">
            <a:extLst>
              <a:ext uri="{837473B0-CC2E-450A-ABE3-18F120FF3D39}">
                <a1611:picAttrSrcUrl xmlns:a1611="http://schemas.microsoft.com/office/drawing/2016/11/main" r:id="rId6"/>
              </a:ext>
            </a:extLst>
          </a:blip>
          <a:srcRect l="4772" r="2982"/>
          <a:stretch/>
        </p:blipFill>
        <p:spPr>
          <a:xfrm>
            <a:off x="9159533" y="365760"/>
            <a:ext cx="2677723" cy="5375567"/>
          </a:xfrm>
          <a:prstGeom prst="rect">
            <a:avLst/>
          </a:prstGeom>
        </p:spPr>
      </p:pic>
      <p:sp>
        <p:nvSpPr>
          <p:cNvPr id="37" name="Rectangle 36">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4683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ACC252A-A1DC-403D-A5B4-EE9D2E91F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16" y="2514603"/>
            <a:ext cx="442633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9653E9C-8907-425C-8F19-41B1098A4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40911"/>
            <a:ext cx="4360416"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01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93A7AE-9F23-D63D-1629-17FB2BB6F406}"/>
              </a:ext>
            </a:extLst>
          </p:cNvPr>
          <p:cNvSpPr>
            <a:spLocks noGrp="1"/>
          </p:cNvSpPr>
          <p:nvPr>
            <p:ph type="title"/>
          </p:nvPr>
        </p:nvSpPr>
        <p:spPr>
          <a:xfrm>
            <a:off x="686834" y="1153572"/>
            <a:ext cx="3200400" cy="4461163"/>
          </a:xfrm>
        </p:spPr>
        <p:txBody>
          <a:bodyPr>
            <a:normAutofit/>
          </a:bodyPr>
          <a:lstStyle/>
          <a:p>
            <a:r>
              <a:rPr lang="en-US" sz="2400">
                <a:solidFill>
                  <a:srgbClr val="FFFFFF"/>
                </a:solidFill>
              </a:rPr>
              <a:t>	COMMUNICATE </a:t>
            </a:r>
            <a:br>
              <a:rPr lang="en-US" sz="2400">
                <a:solidFill>
                  <a:srgbClr val="FFFFFF"/>
                </a:solidFill>
              </a:rPr>
            </a:br>
            <a:r>
              <a:rPr lang="en-US" sz="2400">
                <a:solidFill>
                  <a:srgbClr val="FFFFFF"/>
                </a:solidFill>
              </a:rPr>
              <a:t>			COMMUNICATE</a:t>
            </a:r>
            <a:br>
              <a:rPr lang="en-US" sz="2400">
                <a:solidFill>
                  <a:srgbClr val="FFFFFF"/>
                </a:solidFill>
              </a:rPr>
            </a:br>
            <a:r>
              <a:rPr lang="en-US" sz="2400">
                <a:solidFill>
                  <a:srgbClr val="FFFFFF"/>
                </a:solidFill>
              </a:rPr>
              <a:t>				COMMUNICATE</a:t>
            </a:r>
            <a:br>
              <a:rPr lang="en-US" sz="2400">
                <a:solidFill>
                  <a:srgbClr val="FFFFFF"/>
                </a:solidFill>
              </a:rPr>
            </a:br>
            <a:endParaRPr lang="en-US" sz="24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560E8DE-110B-A479-170C-A47E64F0B876}"/>
              </a:ext>
            </a:extLst>
          </p:cNvPr>
          <p:cNvSpPr>
            <a:spLocks noGrp="1"/>
          </p:cNvSpPr>
          <p:nvPr>
            <p:ph idx="1"/>
          </p:nvPr>
        </p:nvSpPr>
        <p:spPr>
          <a:xfrm>
            <a:off x="4225636" y="969818"/>
            <a:ext cx="7128164" cy="5207145"/>
          </a:xfrm>
        </p:spPr>
        <p:txBody>
          <a:bodyPr>
            <a:normAutofit lnSpcReduction="10000"/>
          </a:bodyPr>
          <a:lstStyle/>
          <a:p>
            <a:r>
              <a:rPr lang="en-US" dirty="0"/>
              <a:t>Make your selectee feel like she is the most important person ever.</a:t>
            </a:r>
          </a:p>
          <a:p>
            <a:pPr lvl="1"/>
            <a:r>
              <a:rPr lang="en-US" dirty="0"/>
              <a:t>Contact her to be sure she has completed her complete application by March 31.</a:t>
            </a:r>
          </a:p>
          <a:p>
            <a:pPr lvl="1"/>
            <a:r>
              <a:rPr lang="en-US" dirty="0"/>
              <a:t>Be in touch with her to ask if she has any questions</a:t>
            </a:r>
          </a:p>
          <a:p>
            <a:pPr lvl="1"/>
            <a:r>
              <a:rPr lang="en-US" dirty="0"/>
              <a:t>The first of June or before contact her and say how excited you are to have her represent your organization at this years’ session. </a:t>
            </a:r>
          </a:p>
          <a:p>
            <a:pPr lvl="1"/>
            <a:endParaRPr lang="en-US" dirty="0"/>
          </a:p>
          <a:p>
            <a:pPr lvl="1"/>
            <a:r>
              <a:rPr lang="en-US" dirty="0"/>
              <a:t>Most important- Stay in contact, don’t just select her, then forget her.  </a:t>
            </a:r>
          </a:p>
          <a:p>
            <a:pPr lvl="1"/>
            <a:endParaRPr lang="en-US" dirty="0"/>
          </a:p>
          <a:p>
            <a:pPr lvl="1"/>
            <a:r>
              <a:rPr lang="en-US" dirty="0"/>
              <a:t>Remind her that she will follow-up with your unit by giving a report to the unit/post.  </a:t>
            </a:r>
          </a:p>
        </p:txBody>
      </p:sp>
    </p:spTree>
    <p:extLst>
      <p:ext uri="{BB962C8B-B14F-4D97-AF65-F5344CB8AC3E}">
        <p14:creationId xmlns:p14="http://schemas.microsoft.com/office/powerpoint/2010/main" val="152020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18CC19-D671-3F70-BE96-0FA2C91AA219}"/>
              </a:ext>
            </a:extLst>
          </p:cNvPr>
          <p:cNvSpPr>
            <a:spLocks noGrp="1"/>
          </p:cNvSpPr>
          <p:nvPr>
            <p:ph type="title"/>
          </p:nvPr>
        </p:nvSpPr>
        <p:spPr>
          <a:xfrm>
            <a:off x="838201" y="365125"/>
            <a:ext cx="5393360" cy="1325563"/>
          </a:xfrm>
        </p:spPr>
        <p:txBody>
          <a:bodyPr>
            <a:normAutofit/>
          </a:bodyPr>
          <a:lstStyle/>
          <a:p>
            <a:r>
              <a:rPr lang="en-US" sz="4100"/>
              <a:t>		What does your sponsorship provide?</a:t>
            </a:r>
          </a:p>
        </p:txBody>
      </p:sp>
      <p:sp>
        <p:nvSpPr>
          <p:cNvPr id="23" name="Freeform: Shape 22">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11973D3-EB81-3527-FEC9-0D48AF8C3642}"/>
              </a:ext>
            </a:extLst>
          </p:cNvPr>
          <p:cNvSpPr>
            <a:spLocks noGrp="1"/>
          </p:cNvSpPr>
          <p:nvPr>
            <p:ph idx="1"/>
          </p:nvPr>
        </p:nvSpPr>
        <p:spPr>
          <a:xfrm>
            <a:off x="838200" y="1825625"/>
            <a:ext cx="5393361" cy="4667250"/>
          </a:xfrm>
        </p:spPr>
        <p:txBody>
          <a:bodyPr>
            <a:normAutofit lnSpcReduction="10000"/>
          </a:bodyPr>
          <a:lstStyle/>
          <a:p>
            <a:pPr marL="0" indent="0">
              <a:buNone/>
            </a:pPr>
            <a:endParaRPr lang="en-US" sz="1400" b="1" dirty="0"/>
          </a:p>
          <a:p>
            <a:r>
              <a:rPr lang="en-US" sz="1800" b="1" dirty="0"/>
              <a:t>The Attendees Participation</a:t>
            </a:r>
          </a:p>
          <a:p>
            <a:r>
              <a:rPr lang="en-US" sz="1800" b="1" dirty="0"/>
              <a:t>Each attendee receives an official Girls State T shirt</a:t>
            </a:r>
          </a:p>
          <a:p>
            <a:r>
              <a:rPr lang="en-US" sz="1800" b="1" dirty="0"/>
              <a:t>The Girls State manual</a:t>
            </a:r>
          </a:p>
          <a:p>
            <a:r>
              <a:rPr lang="en-US" sz="1800" b="1" dirty="0"/>
              <a:t>The official Iowa Girls State Pin</a:t>
            </a:r>
          </a:p>
          <a:p>
            <a:r>
              <a:rPr lang="en-US" sz="1800" b="1" dirty="0"/>
              <a:t>A picture of the city in which she will be assigned to and a State picture</a:t>
            </a:r>
          </a:p>
          <a:p>
            <a:r>
              <a:rPr lang="en-US" sz="1800" b="1" dirty="0"/>
              <a:t>You are giving a young woman a chance to grow in self esteem, and self worth</a:t>
            </a:r>
          </a:p>
          <a:p>
            <a:r>
              <a:rPr lang="en-US" sz="1800" b="1" dirty="0"/>
              <a:t>You are helping in the growth of the Girls State program.</a:t>
            </a:r>
          </a:p>
          <a:p>
            <a:r>
              <a:rPr lang="en-US" sz="1800" b="1" dirty="0"/>
              <a:t>Memories and friendships that could last a Life-time. </a:t>
            </a:r>
            <a:endParaRPr lang="en-US" sz="1800" dirty="0"/>
          </a:p>
          <a:p>
            <a:pPr marL="0" indent="0">
              <a:buNone/>
            </a:pPr>
            <a:r>
              <a:rPr lang="en-US" sz="1400" dirty="0"/>
              <a:t>       </a:t>
            </a:r>
          </a:p>
        </p:txBody>
      </p:sp>
      <p:sp>
        <p:nvSpPr>
          <p:cNvPr id="25" name="Oval 24">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10" name="Picture 9" descr="A lime green shirt on a mannequin&#10;&#10;Description automatically generated">
            <a:extLst>
              <a:ext uri="{FF2B5EF4-FFF2-40B4-BE49-F238E27FC236}">
                <a16:creationId xmlns:a16="http://schemas.microsoft.com/office/drawing/2014/main" id="{20750562-9D84-7E68-F413-9DC85361AF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6706774" y="2392776"/>
            <a:ext cx="2102740"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8" name="Graphic 7">
            <a:extLst>
              <a:ext uri="{FF2B5EF4-FFF2-40B4-BE49-F238E27FC236}">
                <a16:creationId xmlns:a16="http://schemas.microsoft.com/office/drawing/2014/main" id="{7DBC24BE-E995-C7C1-6F73-F227CCD2353A}"/>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9508504" y="558913"/>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16" name="Picture 15" descr="A couple of women smiling&#10;&#10;Description automatically generated">
            <a:extLst>
              <a:ext uri="{FF2B5EF4-FFF2-40B4-BE49-F238E27FC236}">
                <a16:creationId xmlns:a16="http://schemas.microsoft.com/office/drawing/2014/main" id="{A6035935-0F39-8E9F-881E-7CABB0A273C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508503" y="4083124"/>
            <a:ext cx="2533423" cy="1691059"/>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29" name="Arc 28">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Shape 30">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FFF32CB6-32D2-D899-852F-7486F6AD0083}"/>
              </a:ext>
            </a:extLst>
          </p:cNvPr>
          <p:cNvSpPr txBox="1"/>
          <p:nvPr/>
        </p:nvSpPr>
        <p:spPr>
          <a:xfrm flipH="1">
            <a:off x="1772816" y="6998698"/>
            <a:ext cx="700857" cy="661720"/>
          </a:xfrm>
          <a:prstGeom prst="rect">
            <a:avLst/>
          </a:prstGeom>
          <a:noFill/>
        </p:spPr>
        <p:txBody>
          <a:bodyPr wrap="square" rtlCol="0">
            <a:spAutoFit/>
          </a:bodyPr>
          <a:lstStyle/>
          <a:p>
            <a:pPr>
              <a:spcAft>
                <a:spcPts val="600"/>
              </a:spcAft>
            </a:pPr>
            <a:endParaRPr lang="en-US" sz="900">
              <a:hlinkClick r:id="rId9" tooltip="https://creativecommons.org/licenses/by-nc-sa/3.0/"/>
            </a:endParaRPr>
          </a:p>
          <a:p>
            <a:pPr>
              <a:spcAft>
                <a:spcPts val="600"/>
              </a:spcAft>
            </a:pPr>
            <a:endParaRPr lang="en-US" sz="900">
              <a:hlinkClick r:id="rId9" tooltip="https://creativecommons.org/licenses/by-nc-sa/3.0/"/>
            </a:endParaRPr>
          </a:p>
          <a:p>
            <a:pPr>
              <a:spcAft>
                <a:spcPts val="600"/>
              </a:spcAft>
            </a:pPr>
            <a:r>
              <a:rPr lang="en-US" sz="900">
                <a:hlinkClick r:id="rId9" tooltip="https://creativecommons.org/licenses/by-nc-sa/3.0/"/>
              </a:rPr>
              <a:t>-NC</a:t>
            </a:r>
            <a:endParaRPr lang="en-US" sz="900"/>
          </a:p>
        </p:txBody>
      </p:sp>
    </p:spTree>
    <p:extLst>
      <p:ext uri="{BB962C8B-B14F-4D97-AF65-F5344CB8AC3E}">
        <p14:creationId xmlns:p14="http://schemas.microsoft.com/office/powerpoint/2010/main" val="270567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4CE6F-75EC-5C6F-B32B-A985856B084A}"/>
              </a:ext>
            </a:extLst>
          </p:cNvPr>
          <p:cNvSpPr>
            <a:spLocks noGrp="1"/>
          </p:cNvSpPr>
          <p:nvPr>
            <p:ph type="title"/>
          </p:nvPr>
        </p:nvSpPr>
        <p:spPr>
          <a:xfrm>
            <a:off x="1253613" y="-168301"/>
            <a:ext cx="4835904" cy="1466159"/>
          </a:xfrm>
        </p:spPr>
        <p:txBody>
          <a:bodyPr>
            <a:normAutofit/>
          </a:bodyPr>
          <a:lstStyle/>
          <a:p>
            <a:r>
              <a:rPr lang="en-US"/>
              <a:t>Packing List</a:t>
            </a:r>
          </a:p>
        </p:txBody>
      </p:sp>
      <p:sp>
        <p:nvSpPr>
          <p:cNvPr id="3" name="Content Placeholder 2">
            <a:extLst>
              <a:ext uri="{FF2B5EF4-FFF2-40B4-BE49-F238E27FC236}">
                <a16:creationId xmlns:a16="http://schemas.microsoft.com/office/drawing/2014/main" id="{8D014C78-E46A-4A97-E57D-F9479B4CC4A8}"/>
              </a:ext>
            </a:extLst>
          </p:cNvPr>
          <p:cNvSpPr>
            <a:spLocks noGrp="1"/>
          </p:cNvSpPr>
          <p:nvPr>
            <p:ph idx="1"/>
          </p:nvPr>
        </p:nvSpPr>
        <p:spPr>
          <a:xfrm>
            <a:off x="442452" y="1017639"/>
            <a:ext cx="8472948" cy="5159324"/>
          </a:xfrm>
        </p:spPr>
        <p:txBody>
          <a:bodyPr>
            <a:normAutofit fontScale="40000" lnSpcReduction="20000"/>
          </a:bodyPr>
          <a:lstStyle/>
          <a:p>
            <a:r>
              <a:rPr lang="en-US" sz="4000" b="1" dirty="0">
                <a:latin typeface="American Typewriter" panose="02090604020004020304" pitchFamily="18" charset="77"/>
                <a:cs typeface="Times New Roman" panose="02020603050405020304" pitchFamily="18" charset="0"/>
              </a:rPr>
              <a:t>Personal care items- shampoo, rinse, hairbrush, comb, soap, deodorant, lotion, whatever you use for personal hygiene</a:t>
            </a:r>
          </a:p>
          <a:p>
            <a:r>
              <a:rPr lang="en-US" sz="4000" b="1" dirty="0">
                <a:latin typeface="American Typewriter" panose="02090604020004020304" pitchFamily="18" charset="77"/>
                <a:cs typeface="Times New Roman" panose="02020603050405020304" pitchFamily="18" charset="0"/>
              </a:rPr>
              <a:t>Professional Business Clothing- such as dresses, slacks and blouses, dress suits.  NO blue jeans, athletic shorts, tank tops, halter tops, etc.</a:t>
            </a:r>
          </a:p>
          <a:p>
            <a:r>
              <a:rPr lang="en-US" sz="4000" b="1" dirty="0">
                <a:latin typeface="American Typewriter" panose="02090604020004020304" pitchFamily="18" charset="77"/>
                <a:cs typeface="Times New Roman" panose="02020603050405020304" pitchFamily="18" charset="0"/>
              </a:rPr>
              <a:t>Dress Down Clothing- Bermuda shorts, etc.   No short shorts</a:t>
            </a:r>
          </a:p>
          <a:p>
            <a:r>
              <a:rPr lang="en-US" sz="4000" b="1" dirty="0">
                <a:latin typeface="American Typewriter" panose="02090604020004020304" pitchFamily="18" charset="77"/>
                <a:cs typeface="Times New Roman" panose="02020603050405020304" pitchFamily="18" charset="0"/>
              </a:rPr>
              <a:t>Nightwear	 shower shoes	 Formal attire</a:t>
            </a:r>
          </a:p>
          <a:p>
            <a:r>
              <a:rPr lang="en-US" sz="4000" b="1" dirty="0">
                <a:latin typeface="American Typewriter" panose="02090604020004020304" pitchFamily="18" charset="77"/>
                <a:cs typeface="Times New Roman" panose="02020603050405020304" pitchFamily="18" charset="0"/>
              </a:rPr>
              <a:t>Bedding- Twin XL sheets (top and bottom), Blanket, pillow and pillowcase</a:t>
            </a:r>
          </a:p>
          <a:p>
            <a:r>
              <a:rPr lang="en-US" sz="4000" b="1" dirty="0">
                <a:latin typeface="American Typewriter" panose="02090604020004020304" pitchFamily="18" charset="77"/>
                <a:cs typeface="Times New Roman" panose="02020603050405020304" pitchFamily="18" charset="0"/>
              </a:rPr>
              <a:t>Towels and washcloths	Mirror 	Umbrella</a:t>
            </a:r>
          </a:p>
          <a:p>
            <a:r>
              <a:rPr lang="en-US" sz="4000" b="1" dirty="0">
                <a:latin typeface="American Typewriter" panose="02090604020004020304" pitchFamily="18" charset="77"/>
                <a:cs typeface="Times New Roman" panose="02020603050405020304" pitchFamily="18" charset="0"/>
              </a:rPr>
              <a:t>Fan 		Sunglasses		clothes hangers	</a:t>
            </a:r>
          </a:p>
          <a:p>
            <a:r>
              <a:rPr lang="en-US" sz="4000" b="1" dirty="0">
                <a:latin typeface="American Typewriter" panose="02090604020004020304" pitchFamily="18" charset="77"/>
                <a:cs typeface="Times New Roman" panose="02020603050405020304" pitchFamily="18" charset="0"/>
              </a:rPr>
              <a:t>Jacket	Comfortable Shoes (flats are a good choice)	</a:t>
            </a:r>
          </a:p>
          <a:p>
            <a:r>
              <a:rPr lang="en-US" sz="4000" b="1" dirty="0">
                <a:latin typeface="American Typewriter" panose="02090604020004020304" pitchFamily="18" charset="77"/>
                <a:cs typeface="Times New Roman" panose="02020603050405020304" pitchFamily="18" charset="0"/>
              </a:rPr>
              <a:t>Personal Medicine	Hook for towel drying	</a:t>
            </a:r>
          </a:p>
          <a:p>
            <a:r>
              <a:rPr lang="en-US" sz="4000" b="1" dirty="0">
                <a:latin typeface="American Typewriter" panose="02090604020004020304" pitchFamily="18" charset="77"/>
                <a:cs typeface="Times New Roman" panose="02020603050405020304" pitchFamily="18" charset="0"/>
              </a:rPr>
              <a:t>Cell Phone (personal use during free time)</a:t>
            </a:r>
          </a:p>
          <a:p>
            <a:r>
              <a:rPr lang="en-US" sz="4000" b="1" dirty="0">
                <a:latin typeface="American Typewriter" panose="02090604020004020304" pitchFamily="18" charset="77"/>
                <a:cs typeface="Times New Roman" panose="02020603050405020304" pitchFamily="18" charset="0"/>
              </a:rPr>
              <a:t>Cash/ Card for Girls State Store		Water Bottle</a:t>
            </a:r>
          </a:p>
          <a:p>
            <a:r>
              <a:rPr lang="en-US" sz="4000" b="1" dirty="0" err="1">
                <a:latin typeface="American Typewriter" panose="02090604020004020304" pitchFamily="18" charset="77"/>
                <a:cs typeface="Times New Roman" panose="02020603050405020304" pitchFamily="18" charset="0"/>
              </a:rPr>
              <a:t>Bandaids</a:t>
            </a:r>
            <a:r>
              <a:rPr lang="en-US" sz="4000" b="1" dirty="0">
                <a:latin typeface="American Typewriter" panose="02090604020004020304" pitchFamily="18" charset="77"/>
                <a:cs typeface="Times New Roman" panose="02020603050405020304" pitchFamily="18" charset="0"/>
              </a:rPr>
              <a:t>	Tote Bag or Backpack	</a:t>
            </a:r>
          </a:p>
          <a:p>
            <a:r>
              <a:rPr lang="en-US" sz="4000" b="1" dirty="0">
                <a:latin typeface="American Typewriter" panose="02090604020004020304" pitchFamily="18" charset="77"/>
                <a:cs typeface="Times New Roman" panose="02020603050405020304" pitchFamily="18" charset="0"/>
              </a:rPr>
              <a:t>Pencil/Pen	Notebook                      Laptop 	</a:t>
            </a:r>
          </a:p>
          <a:p>
            <a:r>
              <a:rPr lang="en-US" sz="4000" b="1" dirty="0">
                <a:latin typeface="American Typewriter" panose="02090604020004020304" pitchFamily="18" charset="77"/>
                <a:cs typeface="Times New Roman" panose="02020603050405020304" pitchFamily="18" charset="0"/>
              </a:rPr>
              <a:t>Leisure wear may be worn during your free time</a:t>
            </a:r>
          </a:p>
          <a:p>
            <a:r>
              <a:rPr lang="en-US" sz="4000" b="1" dirty="0">
                <a:latin typeface="American Typewriter" panose="02090604020004020304" pitchFamily="18" charset="77"/>
                <a:cs typeface="Times New Roman" panose="02020603050405020304" pitchFamily="18" charset="0"/>
              </a:rPr>
              <a:t>DO NOT BRING-  pre-printed campaign Material			</a:t>
            </a:r>
          </a:p>
          <a:p>
            <a:r>
              <a:rPr lang="en-US" sz="4000" b="1" dirty="0">
                <a:latin typeface="American Typewriter" panose="02090604020004020304" pitchFamily="18" charset="77"/>
                <a:cs typeface="Times New Roman" panose="02020603050405020304" pitchFamily="18" charset="0"/>
              </a:rPr>
              <a:t>Always use discretion when packing-  they bring it – they carry it. </a:t>
            </a:r>
          </a:p>
        </p:txBody>
      </p:sp>
      <p:pic>
        <p:nvPicPr>
          <p:cNvPr id="5" name="Picture 4" descr="A couple of luggage bags&#10;&#10;Description automatically generated">
            <a:extLst>
              <a:ext uri="{FF2B5EF4-FFF2-40B4-BE49-F238E27FC236}">
                <a16:creationId xmlns:a16="http://schemas.microsoft.com/office/drawing/2014/main" id="{5DF967FD-4EA1-94B9-EB45-9E82E1031C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41643" y="3383747"/>
            <a:ext cx="3607905" cy="2793216"/>
          </a:xfrm>
          <a:prstGeom prst="rect">
            <a:avLst/>
          </a:prstGeom>
        </p:spPr>
      </p:pic>
    </p:spTree>
    <p:extLst>
      <p:ext uri="{BB962C8B-B14F-4D97-AF65-F5344CB8AC3E}">
        <p14:creationId xmlns:p14="http://schemas.microsoft.com/office/powerpoint/2010/main" val="6078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2959F-8A9A-9035-00CB-153C296EE327}"/>
              </a:ext>
            </a:extLst>
          </p:cNvPr>
          <p:cNvSpPr>
            <a:spLocks noGrp="1"/>
          </p:cNvSpPr>
          <p:nvPr>
            <p:ph type="title"/>
          </p:nvPr>
        </p:nvSpPr>
        <p:spPr>
          <a:xfrm>
            <a:off x="1137033" y="670559"/>
            <a:ext cx="4683321" cy="2148841"/>
          </a:xfrm>
        </p:spPr>
        <p:txBody>
          <a:bodyPr anchor="t">
            <a:normAutofit/>
          </a:bodyPr>
          <a:lstStyle/>
          <a:p>
            <a:r>
              <a:rPr lang="en-US" sz="3700"/>
              <a:t>2025 Session	</a:t>
            </a:r>
            <a:br>
              <a:rPr lang="en-US" sz="3700"/>
            </a:br>
            <a:r>
              <a:rPr lang="en-US" sz="3700"/>
              <a:t>Iowa American Legion Auxiliary Girls State</a:t>
            </a:r>
          </a:p>
        </p:txBody>
      </p:sp>
      <p:pic>
        <p:nvPicPr>
          <p:cNvPr id="5" name="Picture 4" descr="A close-up of a sign&#10;&#10;Description automatically generated">
            <a:extLst>
              <a:ext uri="{FF2B5EF4-FFF2-40B4-BE49-F238E27FC236}">
                <a16:creationId xmlns:a16="http://schemas.microsoft.com/office/drawing/2014/main" id="{AA279B0A-2A6D-84AE-342C-5CC8A8AEBAF9}"/>
              </a:ext>
            </a:extLst>
          </p:cNvPr>
          <p:cNvPicPr>
            <a:picLocks noChangeAspect="1"/>
          </p:cNvPicPr>
          <p:nvPr/>
        </p:nvPicPr>
        <p:blipFill>
          <a:blip r:embed="rId2">
            <a:extLst>
              <a:ext uri="{837473B0-CC2E-450A-ABE3-18F120FF3D39}">
                <a1611:picAttrSrcUrl xmlns:a1611="http://schemas.microsoft.com/office/drawing/2016/11/main" r:id="rId3"/>
              </a:ext>
            </a:extLst>
          </a:blip>
          <a:srcRect l="19" r="3326" b="-2"/>
          <a:stretch/>
        </p:blipFill>
        <p:spPr>
          <a:xfrm>
            <a:off x="0" y="2962274"/>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F54AB775-3461-5DBC-D28F-E8260DB04966}"/>
              </a:ext>
            </a:extLst>
          </p:cNvPr>
          <p:cNvSpPr>
            <a:spLocks noGrp="1"/>
          </p:cNvSpPr>
          <p:nvPr>
            <p:ph idx="1"/>
          </p:nvPr>
        </p:nvSpPr>
        <p:spPr>
          <a:xfrm>
            <a:off x="6797004" y="670559"/>
            <a:ext cx="4555782" cy="5445076"/>
          </a:xfrm>
        </p:spPr>
        <p:txBody>
          <a:bodyPr anchor="t">
            <a:normAutofit/>
          </a:bodyPr>
          <a:lstStyle/>
          <a:p>
            <a:r>
              <a:rPr lang="en-US" sz="2000"/>
              <a:t>Date:	June 15-20, 2025</a:t>
            </a:r>
          </a:p>
          <a:p>
            <a:r>
              <a:rPr lang="en-US" sz="2000"/>
              <a:t>Where:    Drake University.    </a:t>
            </a:r>
          </a:p>
          <a:p>
            <a:pPr lvl="3"/>
            <a:r>
              <a:rPr lang="en-US" sz="1000"/>
              <a:t> Des Moines Iowa</a:t>
            </a:r>
          </a:p>
          <a:p>
            <a:r>
              <a:rPr lang="en-US" sz="2000"/>
              <a:t>Registration:  Citizens check in from 10 am till Noon		Olmsted Center</a:t>
            </a:r>
          </a:p>
          <a:p>
            <a:r>
              <a:rPr lang="en-US" sz="2000"/>
              <a:t>No lunch is served at Drake University for attendees </a:t>
            </a:r>
          </a:p>
          <a:p>
            <a:r>
              <a:rPr lang="en-US" sz="2000"/>
              <a:t>The first meal served is the evening meal</a:t>
            </a:r>
          </a:p>
          <a:p>
            <a:r>
              <a:rPr lang="en-US" sz="2000"/>
              <a:t>Final Flag Lowering and Inauguration:  June 20-  5:15 Flag with inauguration commencing at 5:30  (tentative times) </a:t>
            </a:r>
          </a:p>
          <a:p>
            <a:pPr lvl="2"/>
            <a:endParaRPr lang="en-US"/>
          </a:p>
        </p:txBody>
      </p:sp>
    </p:spTree>
    <p:extLst>
      <p:ext uri="{BB962C8B-B14F-4D97-AF65-F5344CB8AC3E}">
        <p14:creationId xmlns:p14="http://schemas.microsoft.com/office/powerpoint/2010/main" val="1655233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BE032-2A9A-DF51-F2AB-D2248CC7C20D}"/>
              </a:ext>
            </a:extLst>
          </p:cNvPr>
          <p:cNvSpPr>
            <a:spLocks noGrp="1"/>
          </p:cNvSpPr>
          <p:nvPr>
            <p:ph type="title"/>
          </p:nvPr>
        </p:nvSpPr>
        <p:spPr>
          <a:xfrm>
            <a:off x="447869" y="348865"/>
            <a:ext cx="10967751" cy="938759"/>
          </a:xfrm>
          <a:noFill/>
          <a:ln>
            <a:solidFill>
              <a:srgbClr val="00B050"/>
            </a:solidFill>
          </a:ln>
        </p:spPr>
        <p:txBody>
          <a:bodyPr anchor="ctr">
            <a:normAutofit fontScale="90000"/>
          </a:bodyPr>
          <a:lstStyle/>
          <a:p>
            <a:r>
              <a:rPr lang="en-US" sz="1900">
                <a:solidFill>
                  <a:srgbClr val="FFFFFF"/>
                </a:solidFill>
                <a:highlight>
                  <a:srgbClr val="000080"/>
                </a:highlight>
              </a:rPr>
              <a:t>		</a:t>
            </a:r>
            <a:br>
              <a:rPr lang="en-US" sz="1900">
                <a:solidFill>
                  <a:srgbClr val="FFFFFF"/>
                </a:solidFill>
                <a:highlight>
                  <a:srgbClr val="000080"/>
                </a:highlight>
              </a:rPr>
            </a:br>
            <a:r>
              <a:rPr lang="en-US" sz="1900">
                <a:solidFill>
                  <a:srgbClr val="FFFFFF"/>
                </a:solidFill>
                <a:highlight>
                  <a:srgbClr val="000080"/>
                </a:highlight>
              </a:rPr>
              <a:t>		</a:t>
            </a:r>
            <a:r>
              <a:rPr lang="en-US" sz="2400">
                <a:solidFill>
                  <a:srgbClr val="FFFFFF"/>
                </a:solidFill>
                <a:highlight>
                  <a:srgbClr val="000080"/>
                </a:highlight>
                <a:latin typeface="American Typewriter" panose="02090604020004020304" pitchFamily="18" charset="77"/>
              </a:rPr>
              <a:t>Arriving                                       Checking in  at  Girls State                       				</a:t>
            </a:r>
            <a:endParaRPr lang="en-US" sz="1900">
              <a:solidFill>
                <a:srgbClr val="FFFFFF"/>
              </a:solidFill>
              <a:highlight>
                <a:srgbClr val="000080"/>
              </a:highlight>
              <a:latin typeface="American Typewriter" panose="02090604020004020304" pitchFamily="18" charset="77"/>
            </a:endParaRPr>
          </a:p>
        </p:txBody>
      </p:sp>
      <p:graphicFrame>
        <p:nvGraphicFramePr>
          <p:cNvPr id="30" name="Content Placeholder 2">
            <a:extLst>
              <a:ext uri="{FF2B5EF4-FFF2-40B4-BE49-F238E27FC236}">
                <a16:creationId xmlns:a16="http://schemas.microsoft.com/office/drawing/2014/main" id="{38D882A2-8F26-C0BE-9589-F8734A826FBE}"/>
              </a:ext>
            </a:extLst>
          </p:cNvPr>
          <p:cNvGraphicFramePr>
            <a:graphicFrameLocks noGrp="1"/>
          </p:cNvGraphicFramePr>
          <p:nvPr>
            <p:ph idx="1"/>
            <p:extLst>
              <p:ext uri="{D42A27DB-BD31-4B8C-83A1-F6EECF244321}">
                <p14:modId xmlns:p14="http://schemas.microsoft.com/office/powerpoint/2010/main" val="49793722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062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62192-E830-383C-6A74-A0654901852A}"/>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TIME To Meet the District Counselors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8FB725B-D56F-AF52-2DC6-7D54EEDEACB4}"/>
              </a:ext>
            </a:extLst>
          </p:cNvPr>
          <p:cNvGraphicFramePr>
            <a:graphicFrameLocks noGrp="1"/>
          </p:cNvGraphicFramePr>
          <p:nvPr>
            <p:ph idx="1"/>
            <p:extLst>
              <p:ext uri="{D42A27DB-BD31-4B8C-83A1-F6EECF244321}">
                <p14:modId xmlns:p14="http://schemas.microsoft.com/office/powerpoint/2010/main" val="212304683"/>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4958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354F4C-DD37-36BF-49FA-A724D2D20A2D}"/>
              </a:ext>
            </a:extLst>
          </p:cNvPr>
          <p:cNvSpPr>
            <a:spLocks noGrp="1"/>
          </p:cNvSpPr>
          <p:nvPr>
            <p:ph type="title"/>
          </p:nvPr>
        </p:nvSpPr>
        <p:spPr>
          <a:xfrm>
            <a:off x="5894962" y="479493"/>
            <a:ext cx="5458838" cy="1325563"/>
          </a:xfrm>
        </p:spPr>
        <p:txBody>
          <a:bodyPr>
            <a:normAutofit/>
          </a:bodyPr>
          <a:lstStyle/>
          <a:p>
            <a:r>
              <a:rPr lang="en-US" sz="2800" b="1"/>
              <a:t>IOWA AMERICAN LEGION 				AUXILIARY </a:t>
            </a:r>
            <a:br>
              <a:rPr lang="en-US" sz="2800" b="1"/>
            </a:br>
            <a:r>
              <a:rPr lang="en-US" sz="2800" b="1"/>
              <a:t>GIRLS STATE Experience Begins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red white and blue flag&#10;&#10;Description automatically generated">
            <a:extLst>
              <a:ext uri="{FF2B5EF4-FFF2-40B4-BE49-F238E27FC236}">
                <a16:creationId xmlns:a16="http://schemas.microsoft.com/office/drawing/2014/main" id="{C45A42DA-60A9-FE94-C6DA-8B5A232C6F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0280" y="685383"/>
            <a:ext cx="4142618" cy="36351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2395C318-8AC5-9335-78A3-89272BEC8DF6}"/>
              </a:ext>
            </a:extLst>
          </p:cNvPr>
          <p:cNvSpPr>
            <a:spLocks noGrp="1"/>
          </p:cNvSpPr>
          <p:nvPr>
            <p:ph idx="1"/>
          </p:nvPr>
        </p:nvSpPr>
        <p:spPr>
          <a:xfrm>
            <a:off x="5894962" y="1984443"/>
            <a:ext cx="5458838" cy="4192520"/>
          </a:xfrm>
        </p:spPr>
        <p:txBody>
          <a:bodyPr>
            <a:normAutofit fontScale="92500" lnSpcReduction="10000"/>
          </a:bodyPr>
          <a:lstStyle/>
          <a:p>
            <a:r>
              <a:rPr lang="en-US" sz="1100" dirty="0"/>
              <a:t>Clothing attire for citizens are Professional Business Attire</a:t>
            </a:r>
          </a:p>
          <a:p>
            <a:pPr lvl="1"/>
            <a:r>
              <a:rPr lang="en-US" sz="1100" dirty="0"/>
              <a:t>The Iowa Girls State Board believe young ladies act the way they are dressed. </a:t>
            </a:r>
          </a:p>
          <a:p>
            <a:r>
              <a:rPr lang="en-US" sz="1100" dirty="0"/>
              <a:t>SUNDAY     1:00 PM		Flag Etiquette</a:t>
            </a:r>
          </a:p>
          <a:p>
            <a:pPr lvl="3"/>
            <a:r>
              <a:rPr lang="en-US" sz="1100" dirty="0"/>
              <a:t>1:15 PM	Opening Ceremony</a:t>
            </a:r>
          </a:p>
          <a:p>
            <a:pPr lvl="3"/>
            <a:r>
              <a:rPr lang="en-US" sz="1100" dirty="0"/>
              <a:t>Pictures are taken</a:t>
            </a:r>
          </a:p>
          <a:p>
            <a:pPr marL="3657600" lvl="8" indent="0">
              <a:buNone/>
            </a:pPr>
            <a:r>
              <a:rPr lang="en-US" sz="1100" dirty="0"/>
              <a:t>	</a:t>
            </a:r>
          </a:p>
          <a:p>
            <a:pPr marL="0" indent="0">
              <a:buNone/>
            </a:pPr>
            <a:r>
              <a:rPr lang="en-US" sz="1100" dirty="0"/>
              <a:t>	Government begins starting with the District meeting</a:t>
            </a:r>
          </a:p>
          <a:p>
            <a:pPr marL="0" indent="0">
              <a:buNone/>
            </a:pPr>
            <a:r>
              <a:rPr lang="en-US" sz="1100" dirty="0"/>
              <a:t>Each citizen will be in precinct 1 or 2, either a Nationalist or a Federalist (depending on the color of her neck wallet)	</a:t>
            </a:r>
          </a:p>
          <a:p>
            <a:pPr marL="0" indent="0">
              <a:buNone/>
            </a:pPr>
            <a:endParaRPr lang="en-US" sz="1100" dirty="0"/>
          </a:p>
          <a:p>
            <a:pPr marL="0" indent="0">
              <a:buNone/>
            </a:pPr>
            <a:endParaRPr lang="en-US" sz="1100" dirty="0"/>
          </a:p>
          <a:p>
            <a:pPr marL="0" indent="0">
              <a:buNone/>
            </a:pPr>
            <a:r>
              <a:rPr lang="en-US" sz="4800" b="1" dirty="0">
                <a:solidFill>
                  <a:srgbClr val="FF0000"/>
                </a:solidFill>
                <a:latin typeface="Britannic Bold" panose="020B0903060703020204" pitchFamily="34" charset="77"/>
              </a:rPr>
              <a:t>Federalist</a:t>
            </a:r>
          </a:p>
          <a:p>
            <a:pPr marL="0" indent="0">
              <a:buNone/>
            </a:pPr>
            <a:r>
              <a:rPr lang="en-US" b="1" dirty="0">
                <a:solidFill>
                  <a:srgbClr val="FF0000"/>
                </a:solidFill>
                <a:latin typeface="Britannic Bold" panose="020B0903060703020204" pitchFamily="34" charset="77"/>
              </a:rPr>
              <a:t>	</a:t>
            </a:r>
            <a:r>
              <a:rPr lang="en-US" sz="1100" dirty="0"/>
              <a:t>			               			                       </a:t>
            </a:r>
            <a:r>
              <a:rPr lang="en-US" sz="4800" b="1" dirty="0">
                <a:solidFill>
                  <a:srgbClr val="0070C0"/>
                </a:solidFill>
                <a:latin typeface="Britannic Bold" panose="020B0903060703020204" pitchFamily="34" charset="77"/>
              </a:rPr>
              <a:t>Nationalist</a:t>
            </a:r>
            <a:endParaRPr lang="en-US" sz="1100" b="1" dirty="0">
              <a:solidFill>
                <a:srgbClr val="0070C0"/>
              </a:solidFill>
              <a:latin typeface="Britannic Bold" panose="020B0903060703020204" pitchFamily="34" charset="77"/>
            </a:endParaRPr>
          </a:p>
        </p:txBody>
      </p:sp>
    </p:spTree>
    <p:extLst>
      <p:ext uri="{BB962C8B-B14F-4D97-AF65-F5344CB8AC3E}">
        <p14:creationId xmlns:p14="http://schemas.microsoft.com/office/powerpoint/2010/main" val="209332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48EE81-9B70-BEA9-D562-4201CC84D8A8}"/>
              </a:ext>
            </a:extLst>
          </p:cNvPr>
          <p:cNvSpPr>
            <a:spLocks noGrp="1"/>
          </p:cNvSpPr>
          <p:nvPr>
            <p:ph type="title"/>
          </p:nvPr>
        </p:nvSpPr>
        <p:spPr>
          <a:xfrm>
            <a:off x="4797501" y="329184"/>
            <a:ext cx="6755626" cy="1783080"/>
          </a:xfrm>
        </p:spPr>
        <p:txBody>
          <a:bodyPr anchor="b">
            <a:normAutofit/>
          </a:bodyPr>
          <a:lstStyle/>
          <a:p>
            <a:r>
              <a:rPr lang="en-US" sz="5400" b="1" dirty="0">
                <a:latin typeface="Times New Roman" panose="02020603050405020304" pitchFamily="18" charset="0"/>
                <a:cs typeface="Times New Roman" panose="02020603050405020304" pitchFamily="18" charset="0"/>
              </a:rPr>
              <a:t>HISTORY- 	</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AC46B5B1-176B-4151-7D3F-2391B88A769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0040" y="42237"/>
            <a:ext cx="4014216" cy="3823062"/>
          </a:xfrm>
          <a:prstGeom prst="rect">
            <a:avLst/>
          </a:prstGeom>
        </p:spPr>
      </p:pic>
      <p:sp>
        <p:nvSpPr>
          <p:cNvPr id="2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DF912E1E-1209-0439-C25F-F665DC5DA513}"/>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801215" y="4149598"/>
            <a:ext cx="3033577" cy="2098802"/>
          </a:xfrm>
          <a:prstGeom prst="rect">
            <a:avLst/>
          </a:prstGeom>
        </p:spPr>
      </p:pic>
      <p:sp>
        <p:nvSpPr>
          <p:cNvPr id="11" name="Content Placeholder 2">
            <a:extLst>
              <a:ext uri="{FF2B5EF4-FFF2-40B4-BE49-F238E27FC236}">
                <a16:creationId xmlns:a16="http://schemas.microsoft.com/office/drawing/2014/main" id="{A18076E9-8520-A720-E06F-D4F345FF21A5}"/>
              </a:ext>
            </a:extLst>
          </p:cNvPr>
          <p:cNvSpPr>
            <a:spLocks noGrp="1"/>
          </p:cNvSpPr>
          <p:nvPr>
            <p:ph idx="1"/>
          </p:nvPr>
        </p:nvSpPr>
        <p:spPr>
          <a:xfrm>
            <a:off x="4797494" y="2706624"/>
            <a:ext cx="6755626" cy="3483864"/>
          </a:xfrm>
        </p:spPr>
        <p:txBody>
          <a:bodyPr>
            <a:normAutofit/>
          </a:bodyPr>
          <a:lstStyle/>
          <a:p>
            <a:pPr marL="0" indent="0">
              <a:buNone/>
            </a:pPr>
            <a:r>
              <a:rPr lang="en-US" sz="1400" b="1" dirty="0">
                <a:latin typeface="Times New Roman" panose="02020603050405020304" pitchFamily="18" charset="0"/>
                <a:cs typeface="Times New Roman" panose="02020603050405020304" pitchFamily="18" charset="0"/>
              </a:rPr>
              <a:t>	Iowa Girls State is a premier program of the American Legion Auxiliary which became a reality  in 1946 when the first session was held on July 7-14 at Grandview College in Des Moines. This group of 5 devoted woman worked many hours during 1945-1946 to develop and implement the Girls State program.</a:t>
            </a:r>
          </a:p>
          <a:p>
            <a:pPr marL="0" indent="0">
              <a:buNone/>
            </a:pPr>
            <a:r>
              <a:rPr lang="en-US" sz="1400" b="1" dirty="0">
                <a:latin typeface="Times New Roman" panose="02020603050405020304" pitchFamily="18" charset="0"/>
                <a:cs typeface="Times New Roman" panose="02020603050405020304" pitchFamily="18" charset="0"/>
              </a:rPr>
              <a:t>	They were Mrs. Leona </a:t>
            </a:r>
            <a:r>
              <a:rPr lang="en-US" sz="1400" b="1" dirty="0" err="1">
                <a:latin typeface="Times New Roman" panose="02020603050405020304" pitchFamily="18" charset="0"/>
                <a:cs typeface="Times New Roman" panose="02020603050405020304" pitchFamily="18" charset="0"/>
              </a:rPr>
              <a:t>Ladehoff</a:t>
            </a:r>
            <a:r>
              <a:rPr lang="en-US" sz="1400" b="1" dirty="0">
                <a:latin typeface="Times New Roman" panose="02020603050405020304" pitchFamily="18" charset="0"/>
                <a:cs typeface="Times New Roman" panose="02020603050405020304" pitchFamily="18" charset="0"/>
              </a:rPr>
              <a:t>, Clinton:  Mrs. Margaret </a:t>
            </a:r>
            <a:r>
              <a:rPr lang="en-US" sz="1400" b="1" dirty="0" err="1">
                <a:latin typeface="Times New Roman" panose="02020603050405020304" pitchFamily="18" charset="0"/>
                <a:cs typeface="Times New Roman" panose="02020603050405020304" pitchFamily="18" charset="0"/>
              </a:rPr>
              <a:t>Hinderman</a:t>
            </a:r>
            <a:r>
              <a:rPr lang="en-US" sz="1400" b="1" dirty="0">
                <a:latin typeface="Times New Roman" panose="02020603050405020304" pitchFamily="18" charset="0"/>
                <a:cs typeface="Times New Roman" panose="02020603050405020304" pitchFamily="18" charset="0"/>
              </a:rPr>
              <a:t>, Wapello:  Mrs. Margaret Carr, Des Moines: Mrs. Kay Hanson, Decorah: Mrs. </a:t>
            </a:r>
            <a:r>
              <a:rPr lang="en-US" sz="1400" b="1" dirty="0" err="1">
                <a:latin typeface="Times New Roman" panose="02020603050405020304" pitchFamily="18" charset="0"/>
                <a:cs typeface="Times New Roman" panose="02020603050405020304" pitchFamily="18" charset="0"/>
              </a:rPr>
              <a:t>Beona</a:t>
            </a:r>
            <a:r>
              <a:rPr lang="en-US" sz="1400" b="1" dirty="0">
                <a:latin typeface="Times New Roman" panose="02020603050405020304" pitchFamily="18" charset="0"/>
                <a:cs typeface="Times New Roman" panose="02020603050405020304" pitchFamily="18" charset="0"/>
              </a:rPr>
              <a:t> Young, Bloomfield. They provided the leadership and took part in the first session.  Hawkeye Girls State as it was first known was set up with one county named Carr named after Margaret Carr, American Legion Auxiliary Department President in 1945, and one city Macrae, the first President of the Iowa American Legion Auxiliary and the first woman to serve as a National President from Iowa.  There were 100 girls and 13 staff attending the first session. </a:t>
            </a:r>
          </a:p>
          <a:p>
            <a:pPr marL="0" indent="0">
              <a:buNone/>
            </a:pPr>
            <a:r>
              <a:rPr lang="en-US" sz="1400" b="1" dirty="0">
                <a:latin typeface="Times New Roman" panose="02020603050405020304" pitchFamily="18" charset="0"/>
                <a:cs typeface="Times New Roman" panose="02020603050405020304" pitchFamily="18" charset="0"/>
              </a:rPr>
              <a:t>	During 1947 through 1952, the program was being held at Grinnell College, Grinnell where they could accommodate more girls.  In 1948 the two- party system was established at a party convention, respectively.  The Nationalist party  (mascot Horse)and Federalist (mascot English bulldog).  </a:t>
            </a:r>
            <a:endParaRPr lang="en-US" sz="1400" dirty="0"/>
          </a:p>
        </p:txBody>
      </p:sp>
    </p:spTree>
    <p:extLst>
      <p:ext uri="{BB962C8B-B14F-4D97-AF65-F5344CB8AC3E}">
        <p14:creationId xmlns:p14="http://schemas.microsoft.com/office/powerpoint/2010/main" val="409847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909724-2FAC-4941-A743-AB97A8A6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6407343-8139-8D5C-3303-492C1DD876D7}"/>
              </a:ext>
            </a:extLst>
          </p:cNvPr>
          <p:cNvSpPr>
            <a:spLocks noGrp="1"/>
          </p:cNvSpPr>
          <p:nvPr>
            <p:ph type="title"/>
          </p:nvPr>
        </p:nvSpPr>
        <p:spPr>
          <a:xfrm>
            <a:off x="1265120" y="1107860"/>
            <a:ext cx="5847781" cy="1046671"/>
          </a:xfrm>
        </p:spPr>
        <p:txBody>
          <a:bodyPr>
            <a:normAutofit/>
          </a:bodyPr>
          <a:lstStyle/>
          <a:p>
            <a:r>
              <a:rPr lang="en-US" sz="2200" b="1">
                <a:latin typeface="Bradley Hand" pitchFamily="2" charset="77"/>
              </a:rPr>
              <a:t>Daily Schedule:  everyday is the same but different in one way or another</a:t>
            </a:r>
          </a:p>
        </p:txBody>
      </p:sp>
      <p:sp>
        <p:nvSpPr>
          <p:cNvPr id="3" name="Content Placeholder 2">
            <a:extLst>
              <a:ext uri="{FF2B5EF4-FFF2-40B4-BE49-F238E27FC236}">
                <a16:creationId xmlns:a16="http://schemas.microsoft.com/office/drawing/2014/main" id="{70B2624F-D55B-A3A6-0B23-980AA29B4B42}"/>
              </a:ext>
            </a:extLst>
          </p:cNvPr>
          <p:cNvSpPr>
            <a:spLocks noGrp="1"/>
          </p:cNvSpPr>
          <p:nvPr>
            <p:ph idx="1"/>
          </p:nvPr>
        </p:nvSpPr>
        <p:spPr>
          <a:xfrm>
            <a:off x="1265121" y="2402260"/>
            <a:ext cx="5847780" cy="3347879"/>
          </a:xfrm>
        </p:spPr>
        <p:txBody>
          <a:bodyPr anchor="ctr">
            <a:normAutofit fontScale="92500" lnSpcReduction="10000"/>
          </a:bodyPr>
          <a:lstStyle/>
          <a:p>
            <a:pPr marL="0" indent="0">
              <a:buNone/>
            </a:pPr>
            <a:r>
              <a:rPr lang="en-US" sz="1400" b="1" dirty="0">
                <a:latin typeface="Times New Roman" panose="02020603050405020304" pitchFamily="18" charset="0"/>
                <a:cs typeface="Times New Roman" panose="02020603050405020304" pitchFamily="18" charset="0"/>
              </a:rPr>
              <a:t>Get Up	Breakfast		Flag raising (weather permitting) </a:t>
            </a:r>
          </a:p>
          <a:p>
            <a:pPr marL="0" indent="0">
              <a:buNone/>
            </a:pPr>
            <a:r>
              <a:rPr lang="en-US" sz="1400" b="1" dirty="0">
                <a:latin typeface="Times New Roman" panose="02020603050405020304" pitchFamily="18" charset="0"/>
                <a:cs typeface="Times New Roman" panose="02020603050405020304" pitchFamily="18" charset="0"/>
              </a:rPr>
              <a:t>Morning Meditation (Dept President, Governor and district residents)	Mass Meetings		</a:t>
            </a:r>
          </a:p>
          <a:p>
            <a:pPr marL="0" indent="0">
              <a:buNone/>
            </a:pPr>
            <a:r>
              <a:rPr lang="en-US" sz="1400" b="1" dirty="0">
                <a:latin typeface="Times New Roman" panose="02020603050405020304" pitchFamily="18" charset="0"/>
                <a:cs typeface="Times New Roman" panose="02020603050405020304" pitchFamily="18" charset="0"/>
              </a:rPr>
              <a:t>Lunch	Mass Meetings Some days we have a quest speaker  	Chorus	</a:t>
            </a:r>
          </a:p>
          <a:p>
            <a:pPr marL="0" indent="0">
              <a:buNone/>
            </a:pPr>
            <a:r>
              <a:rPr lang="en-US" sz="1400" b="1" dirty="0">
                <a:latin typeface="Times New Roman" panose="02020603050405020304" pitchFamily="18" charset="0"/>
                <a:cs typeface="Times New Roman" panose="02020603050405020304" pitchFamily="18" charset="0"/>
              </a:rPr>
              <a:t>Supper	Flag Lowering	 	Guest Speaker		Mass Meeting</a:t>
            </a:r>
          </a:p>
          <a:p>
            <a:pPr marL="0" indent="0">
              <a:buNone/>
            </a:pPr>
            <a:r>
              <a:rPr lang="en-US" sz="1400" b="1" dirty="0">
                <a:latin typeface="Times New Roman" panose="02020603050405020304" pitchFamily="18" charset="0"/>
                <a:cs typeface="Times New Roman" panose="02020603050405020304" pitchFamily="18" charset="0"/>
              </a:rPr>
              <a:t>Reflections	District Meeting	Good Night Lights Out	Room Checks</a:t>
            </a:r>
          </a:p>
          <a:p>
            <a:pPr marL="0" indent="0">
              <a:buNone/>
            </a:pPr>
            <a:endParaRPr lang="en-US" sz="1400" b="1" dirty="0">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Every morning there is running offered to the citizens  (5:55 am) but no one goes alone- at least one staff goes with them. </a:t>
            </a:r>
          </a:p>
          <a:p>
            <a:pPr marL="0" indent="0">
              <a:buNone/>
            </a:pPr>
            <a:endParaRPr lang="en-US" sz="1400" b="1" dirty="0">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As you can see- there is very little down time spent.   Busy citizens create more memories and cause less trouble.  </a:t>
            </a:r>
          </a:p>
          <a:p>
            <a:pPr marL="0" indent="0">
              <a:buNone/>
            </a:pPr>
            <a:endParaRPr lang="en-US" sz="1100" dirty="0"/>
          </a:p>
        </p:txBody>
      </p:sp>
      <p:sp>
        <p:nvSpPr>
          <p:cNvPr id="13" name="Rectangle 12">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395" y="539937"/>
            <a:ext cx="4525605"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Rectangle 16">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 name="Rectangle 18">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49379"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teal shirt&#10;&#10;Description automatically generated">
            <a:extLst>
              <a:ext uri="{FF2B5EF4-FFF2-40B4-BE49-F238E27FC236}">
                <a16:creationId xmlns:a16="http://schemas.microsoft.com/office/drawing/2014/main" id="{91F8DE44-82F7-6932-8577-CD5C24897D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95887" y="832282"/>
            <a:ext cx="3466619" cy="5193437"/>
          </a:xfrm>
          <a:prstGeom prst="rect">
            <a:avLst/>
          </a:prstGeom>
        </p:spPr>
      </p:pic>
    </p:spTree>
    <p:extLst>
      <p:ext uri="{BB962C8B-B14F-4D97-AF65-F5344CB8AC3E}">
        <p14:creationId xmlns:p14="http://schemas.microsoft.com/office/powerpoint/2010/main" val="606535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18A69-5446-CC73-FE7A-0A16FB967EC5}"/>
              </a:ext>
            </a:extLst>
          </p:cNvPr>
          <p:cNvSpPr>
            <a:spLocks noGrp="1"/>
          </p:cNvSpPr>
          <p:nvPr>
            <p:ph type="title"/>
          </p:nvPr>
        </p:nvSpPr>
        <p:spPr/>
        <p:txBody>
          <a:bodyPr>
            <a:normAutofit fontScale="90000"/>
          </a:bodyPr>
          <a:lstStyle/>
          <a:p>
            <a:r>
              <a:rPr lang="en-US" dirty="0"/>
              <a:t>	Do you wonder what changes for the citizen?  </a:t>
            </a:r>
            <a:br>
              <a:rPr lang="en-US" dirty="0"/>
            </a:br>
            <a:r>
              <a:rPr lang="en-US" dirty="0"/>
              <a:t>                        </a:t>
            </a:r>
          </a:p>
        </p:txBody>
      </p:sp>
      <p:sp>
        <p:nvSpPr>
          <p:cNvPr id="3" name="Content Placeholder 2">
            <a:extLst>
              <a:ext uri="{FF2B5EF4-FFF2-40B4-BE49-F238E27FC236}">
                <a16:creationId xmlns:a16="http://schemas.microsoft.com/office/drawing/2014/main" id="{7494BD08-04D9-8EE0-B925-8F79109D0CF5}"/>
              </a:ext>
            </a:extLst>
          </p:cNvPr>
          <p:cNvSpPr>
            <a:spLocks noGrp="1"/>
          </p:cNvSpPr>
          <p:nvPr>
            <p:ph idx="1"/>
          </p:nvPr>
        </p:nvSpPr>
        <p:spPr/>
        <p:txBody>
          <a:bodyPr>
            <a:normAutofit/>
          </a:bodyPr>
          <a:lstStyle/>
          <a:p>
            <a:pPr lvl="2"/>
            <a:r>
              <a:rPr lang="en-US" dirty="0">
                <a:latin typeface="Times New Roman" panose="02020603050405020304" pitchFamily="18" charset="0"/>
                <a:cs typeface="Times New Roman" panose="02020603050405020304" pitchFamily="18" charset="0"/>
              </a:rPr>
              <a:t>They have grown into young women who found out about themselves.</a:t>
            </a:r>
          </a:p>
          <a:p>
            <a:pPr lvl="2"/>
            <a:r>
              <a:rPr lang="en-US" dirty="0">
                <a:latin typeface="Times New Roman" panose="02020603050405020304" pitchFamily="18" charset="0"/>
                <a:cs typeface="Times New Roman" panose="02020603050405020304" pitchFamily="18" charset="0"/>
              </a:rPr>
              <a:t>They found they could speak to a group of 300 plus </a:t>
            </a:r>
          </a:p>
          <a:p>
            <a:pPr lvl="2"/>
            <a:r>
              <a:rPr lang="en-US" dirty="0">
                <a:latin typeface="Times New Roman" panose="02020603050405020304" pitchFamily="18" charset="0"/>
                <a:cs typeface="Times New Roman" panose="02020603050405020304" pitchFamily="18" charset="0"/>
              </a:rPr>
              <a:t>Their self esteem has abounded</a:t>
            </a:r>
          </a:p>
          <a:p>
            <a:pPr lvl="2"/>
            <a:r>
              <a:rPr lang="en-US" dirty="0">
                <a:latin typeface="Times New Roman" panose="02020603050405020304" pitchFamily="18" charset="0"/>
                <a:cs typeface="Times New Roman" panose="02020603050405020304" pitchFamily="18" charset="0"/>
              </a:rPr>
              <a:t>They possibly found a new best friend that will last a life-time</a:t>
            </a:r>
          </a:p>
          <a:p>
            <a:pPr lvl="2"/>
            <a:r>
              <a:rPr lang="en-US" dirty="0">
                <a:latin typeface="Times New Roman" panose="02020603050405020304" pitchFamily="18" charset="0"/>
                <a:cs typeface="Times New Roman" panose="02020603050405020304" pitchFamily="18" charset="0"/>
              </a:rPr>
              <a:t>They discovered you can lose and still carry on.</a:t>
            </a:r>
          </a:p>
          <a:p>
            <a:pPr lvl="2"/>
            <a:r>
              <a:rPr lang="en-US" dirty="0">
                <a:latin typeface="Times New Roman" panose="02020603050405020304" pitchFamily="18" charset="0"/>
                <a:cs typeface="Times New Roman" panose="02020603050405020304" pitchFamily="18" charset="0"/>
              </a:rPr>
              <a:t>They found they could live with their peers and survive</a:t>
            </a:r>
            <a:r>
              <a:rPr lang="en-US" dirty="0"/>
              <a:t>.</a:t>
            </a:r>
          </a:p>
          <a:p>
            <a:pPr lvl="2"/>
            <a:r>
              <a:rPr lang="en-US" dirty="0"/>
              <a:t>They could live without their  significant other, sports, etc.</a:t>
            </a:r>
          </a:p>
          <a:p>
            <a:pPr marL="914400" lvl="2" indent="0">
              <a:buNone/>
            </a:pPr>
            <a:r>
              <a:rPr lang="en-US" dirty="0"/>
              <a:t>			and the world keeps moving.</a:t>
            </a:r>
          </a:p>
          <a:p>
            <a:pPr lvl="1"/>
            <a:endParaRPr lang="en-US" dirty="0"/>
          </a:p>
          <a:p>
            <a:pPr lvl="1"/>
            <a:r>
              <a:rPr lang="en-US" dirty="0"/>
              <a:t>The citizen arrives Sunday,  then by Friday evening </a:t>
            </a:r>
          </a:p>
          <a:p>
            <a:pPr marL="457200" lvl="1" indent="0">
              <a:buNone/>
            </a:pPr>
            <a:r>
              <a:rPr lang="en-US" dirty="0"/>
              <a:t>many have changed, they have grown and excelled.</a:t>
            </a:r>
          </a:p>
        </p:txBody>
      </p:sp>
      <p:pic>
        <p:nvPicPr>
          <p:cNvPr id="8" name="Picture 7" descr="A green cocoon on a tree branch&#10;&#10;Description automatically generated">
            <a:extLst>
              <a:ext uri="{FF2B5EF4-FFF2-40B4-BE49-F238E27FC236}">
                <a16:creationId xmlns:a16="http://schemas.microsoft.com/office/drawing/2014/main" id="{89319EB5-9E00-74AF-4151-766B0E6A6E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239" y="166337"/>
            <a:ext cx="1525843" cy="2071313"/>
          </a:xfrm>
          <a:prstGeom prst="rect">
            <a:avLst/>
          </a:prstGeom>
        </p:spPr>
      </p:pic>
      <p:pic>
        <p:nvPicPr>
          <p:cNvPr id="14" name="Picture 13" descr="A butterfly on a leaf&#10;&#10;Description automatically generated">
            <a:extLst>
              <a:ext uri="{FF2B5EF4-FFF2-40B4-BE49-F238E27FC236}">
                <a16:creationId xmlns:a16="http://schemas.microsoft.com/office/drawing/2014/main" id="{DDD3377B-4D58-96EC-E224-5C5E835A65D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63781" y="4142811"/>
            <a:ext cx="3224980" cy="2350064"/>
          </a:xfrm>
          <a:prstGeom prst="rect">
            <a:avLst/>
          </a:prstGeom>
        </p:spPr>
      </p:pic>
    </p:spTree>
    <p:extLst>
      <p:ext uri="{BB962C8B-B14F-4D97-AF65-F5344CB8AC3E}">
        <p14:creationId xmlns:p14="http://schemas.microsoft.com/office/powerpoint/2010/main" val="2840114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FA482D3-8AE7-031A-FEE3-A16D0A1A09B4}"/>
              </a:ext>
            </a:extLst>
          </p:cNvPr>
          <p:cNvSpPr>
            <a:spLocks noGrp="1"/>
          </p:cNvSpPr>
          <p:nvPr>
            <p:ph type="title"/>
          </p:nvPr>
        </p:nvSpPr>
        <p:spPr>
          <a:xfrm>
            <a:off x="1301261" y="590062"/>
            <a:ext cx="5409655" cy="2838938"/>
          </a:xfrm>
        </p:spPr>
        <p:txBody>
          <a:bodyPr vert="horz" lIns="91440" tIns="45720" rIns="91440" bIns="45720" rtlCol="0" anchor="b">
            <a:normAutofit/>
          </a:bodyPr>
          <a:lstStyle/>
          <a:p>
            <a:r>
              <a:rPr lang="en-US" sz="5600" kern="1200">
                <a:solidFill>
                  <a:srgbClr val="FFFFFF"/>
                </a:solidFill>
                <a:latin typeface="+mj-lt"/>
                <a:ea typeface="+mj-ea"/>
                <a:cs typeface="+mj-cs"/>
              </a:rPr>
              <a:t>American Legion Auxiliary Girls State Store</a:t>
            </a:r>
          </a:p>
        </p:txBody>
      </p:sp>
      <p:sp>
        <p:nvSpPr>
          <p:cNvPr id="15"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1" name="Straight Connector 2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D59E8F-570E-A1D1-556D-00DFFCB357AE}"/>
              </a:ext>
            </a:extLst>
          </p:cNvPr>
          <p:cNvSpPr txBox="1"/>
          <p:nvPr/>
        </p:nvSpPr>
        <p:spPr>
          <a:xfrm>
            <a:off x="6817611" y="854367"/>
            <a:ext cx="4073127" cy="6463308"/>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 Shirts</a:t>
            </a:r>
          </a:p>
          <a:p>
            <a:r>
              <a:rPr lang="en-US" sz="3600">
                <a:latin typeface="Times New Roman" panose="02020603050405020304" pitchFamily="18" charset="0"/>
                <a:cs typeface="Times New Roman" panose="02020603050405020304" pitchFamily="18" charset="0"/>
              </a:rPr>
              <a:t>Nat and Fed T shirts</a:t>
            </a:r>
          </a:p>
          <a:p>
            <a:r>
              <a:rPr lang="en-US" sz="3600">
                <a:latin typeface="Times New Roman" panose="02020603050405020304" pitchFamily="18" charset="0"/>
                <a:cs typeface="Times New Roman" panose="02020603050405020304" pitchFamily="18" charset="0"/>
              </a:rPr>
              <a:t>Sweatshirts hoodie</a:t>
            </a:r>
          </a:p>
          <a:p>
            <a:r>
              <a:rPr lang="en-US" sz="3600">
                <a:latin typeface="Times New Roman" panose="02020603050405020304" pitchFamily="18" charset="0"/>
                <a:cs typeface="Times New Roman" panose="02020603050405020304" pitchFamily="18" charset="0"/>
              </a:rPr>
              <a:t>Pillows</a:t>
            </a:r>
          </a:p>
          <a:p>
            <a:r>
              <a:rPr lang="en-US" sz="3600">
                <a:latin typeface="Times New Roman" panose="02020603050405020304" pitchFamily="18" charset="0"/>
                <a:cs typeface="Times New Roman" panose="02020603050405020304" pitchFamily="18" charset="0"/>
              </a:rPr>
              <a:t>Zippered sweatshirts</a:t>
            </a:r>
          </a:p>
          <a:p>
            <a:r>
              <a:rPr lang="en-US" sz="3600">
                <a:latin typeface="Times New Roman" panose="02020603050405020304" pitchFamily="18" charset="0"/>
                <a:cs typeface="Times New Roman" panose="02020603050405020304" pitchFamily="18" charset="0"/>
              </a:rPr>
              <a:t>Pajama Pants</a:t>
            </a:r>
          </a:p>
          <a:p>
            <a:r>
              <a:rPr lang="en-US" sz="3600">
                <a:latin typeface="Times New Roman" panose="02020603050405020304" pitchFamily="18" charset="0"/>
                <a:cs typeface="Times New Roman" panose="02020603050405020304" pitchFamily="18" charset="0"/>
              </a:rPr>
              <a:t>Personal items</a:t>
            </a:r>
          </a:p>
          <a:p>
            <a:r>
              <a:rPr lang="en-US" sz="3600">
                <a:latin typeface="Times New Roman" panose="02020603050405020304" pitchFamily="18" charset="0"/>
                <a:cs typeface="Times New Roman" panose="02020603050405020304" pitchFamily="18" charset="0"/>
              </a:rPr>
              <a:t>Notebook</a:t>
            </a:r>
          </a:p>
          <a:p>
            <a:r>
              <a:rPr lang="en-US" sz="3600">
                <a:latin typeface="Times New Roman" panose="02020603050405020304" pitchFamily="18" charset="0"/>
                <a:cs typeface="Times New Roman" panose="02020603050405020304" pitchFamily="18" charset="0"/>
              </a:rPr>
              <a:t>New items added </a:t>
            </a:r>
          </a:p>
          <a:p>
            <a:endParaRPr lang="en-US" sz="3600">
              <a:latin typeface="Times New Roman" panose="02020603050405020304" pitchFamily="18" charset="0"/>
              <a:cs typeface="Times New Roman" panose="02020603050405020304" pitchFamily="18" charset="0"/>
            </a:endParaRPr>
          </a:p>
          <a:p>
            <a:endParaRPr lang="en-US" sz="3600">
              <a:latin typeface="Times New Roman" panose="02020603050405020304" pitchFamily="18" charset="0"/>
              <a:cs typeface="Times New Roman" panose="02020603050405020304" pitchFamily="18" charset="0"/>
            </a:endParaRPr>
          </a:p>
          <a:p>
            <a:endParaRPr lang="en-US"/>
          </a:p>
        </p:txBody>
      </p:sp>
      <p:sp>
        <p:nvSpPr>
          <p:cNvPr id="10" name="TextBox 9">
            <a:extLst>
              <a:ext uri="{FF2B5EF4-FFF2-40B4-BE49-F238E27FC236}">
                <a16:creationId xmlns:a16="http://schemas.microsoft.com/office/drawing/2014/main" id="{CFB905FD-803E-DE96-B2FA-F95942AE523D}"/>
              </a:ext>
            </a:extLst>
          </p:cNvPr>
          <p:cNvSpPr txBox="1"/>
          <p:nvPr/>
        </p:nvSpPr>
        <p:spPr>
          <a:xfrm>
            <a:off x="2374490" y="3809022"/>
            <a:ext cx="2861185" cy="1200329"/>
          </a:xfrm>
          <a:prstGeom prst="rect">
            <a:avLst/>
          </a:prstGeom>
          <a:noFill/>
        </p:spPr>
        <p:txBody>
          <a:bodyPr wrap="square" rtlCol="0">
            <a:spAutoFit/>
          </a:bodyPr>
          <a:lstStyle/>
          <a:p>
            <a:r>
              <a:rPr lang="en-US"/>
              <a:t>We take </a:t>
            </a:r>
          </a:p>
          <a:p>
            <a:r>
              <a:rPr lang="en-US"/>
              <a:t>	CASH </a:t>
            </a:r>
          </a:p>
          <a:p>
            <a:r>
              <a:rPr lang="en-US"/>
              <a:t>          Debit or Credit cards</a:t>
            </a:r>
          </a:p>
          <a:p>
            <a:r>
              <a:rPr lang="en-US"/>
              <a:t> Paper checks	</a:t>
            </a:r>
          </a:p>
        </p:txBody>
      </p:sp>
      <p:sp>
        <p:nvSpPr>
          <p:cNvPr id="11" name="TextBox 10">
            <a:extLst>
              <a:ext uri="{FF2B5EF4-FFF2-40B4-BE49-F238E27FC236}">
                <a16:creationId xmlns:a16="http://schemas.microsoft.com/office/drawing/2014/main" id="{0F6BF5DA-9833-47FC-5907-46F9DD1D20FA}"/>
              </a:ext>
            </a:extLst>
          </p:cNvPr>
          <p:cNvSpPr txBox="1"/>
          <p:nvPr/>
        </p:nvSpPr>
        <p:spPr>
          <a:xfrm>
            <a:off x="3244651" y="5766619"/>
            <a:ext cx="7661623" cy="369332"/>
          </a:xfrm>
          <a:prstGeom prst="rect">
            <a:avLst/>
          </a:prstGeom>
          <a:noFill/>
        </p:spPr>
        <p:txBody>
          <a:bodyPr wrap="square" rtlCol="0">
            <a:spAutoFit/>
          </a:bodyPr>
          <a:lstStyle/>
          <a:p>
            <a:r>
              <a:rPr lang="en-US"/>
              <a:t> Days open.  Sunday through Friday  Evening 	Hours:  TBD</a:t>
            </a:r>
          </a:p>
        </p:txBody>
      </p:sp>
      <p:sp>
        <p:nvSpPr>
          <p:cNvPr id="12" name="TextBox 11">
            <a:extLst>
              <a:ext uri="{FF2B5EF4-FFF2-40B4-BE49-F238E27FC236}">
                <a16:creationId xmlns:a16="http://schemas.microsoft.com/office/drawing/2014/main" id="{3FB4C2A3-35D9-4991-6473-592EEB738F66}"/>
              </a:ext>
            </a:extLst>
          </p:cNvPr>
          <p:cNvSpPr txBox="1"/>
          <p:nvPr/>
        </p:nvSpPr>
        <p:spPr>
          <a:xfrm>
            <a:off x="1474839" y="5161935"/>
            <a:ext cx="3082410" cy="369332"/>
          </a:xfrm>
          <a:prstGeom prst="rect">
            <a:avLst/>
          </a:prstGeom>
          <a:noFill/>
        </p:spPr>
        <p:txBody>
          <a:bodyPr wrap="square" rtlCol="0">
            <a:spAutoFit/>
          </a:bodyPr>
          <a:lstStyle/>
          <a:p>
            <a:r>
              <a:rPr lang="en-US"/>
              <a:t>BUY in person or ONLINE </a:t>
            </a:r>
          </a:p>
        </p:txBody>
      </p:sp>
    </p:spTree>
    <p:extLst>
      <p:ext uri="{BB962C8B-B14F-4D97-AF65-F5344CB8AC3E}">
        <p14:creationId xmlns:p14="http://schemas.microsoft.com/office/powerpoint/2010/main" val="3377121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5CAB62-9566-88F2-8F6A-1E5040B59876}"/>
              </a:ext>
            </a:extLst>
          </p:cNvPr>
          <p:cNvSpPr>
            <a:spLocks noGrp="1"/>
          </p:cNvSpPr>
          <p:nvPr>
            <p:ph type="title"/>
          </p:nvPr>
        </p:nvSpPr>
        <p:spPr>
          <a:xfrm>
            <a:off x="5894962" y="479493"/>
            <a:ext cx="5458838" cy="1325563"/>
          </a:xfrm>
        </p:spPr>
        <p:txBody>
          <a:bodyPr>
            <a:normAutofit/>
          </a:bodyPr>
          <a:lstStyle/>
          <a:p>
            <a:r>
              <a:rPr lang="en-US">
                <a:latin typeface="AkayaTelivigala" pitchFamily="2" charset="77"/>
                <a:cs typeface="AkayaTelivigala" pitchFamily="2" charset="77"/>
              </a:rPr>
              <a:t>SCHOLARSHIPS</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halkboard with a word written on it next to a pair of books and glasses&#10;&#10;Description automatically generated">
            <a:extLst>
              <a:ext uri="{FF2B5EF4-FFF2-40B4-BE49-F238E27FC236}">
                <a16:creationId xmlns:a16="http://schemas.microsoft.com/office/drawing/2014/main" id="{0E0F1BB1-0F42-B4EB-2439-D5408D8DD6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3182" y="1773564"/>
            <a:ext cx="4777381" cy="314112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05A67C83-A7BD-453C-1F36-D82C10042865}"/>
              </a:ext>
              <a:ext uri="{C183D7F6-B498-43B3-948B-1728B52AA6E4}">
                <adec:decorative xmlns:adec="http://schemas.microsoft.com/office/drawing/2017/decorative" val="1"/>
              </a:ext>
            </a:extLst>
          </p:cNvPr>
          <p:cNvSpPr>
            <a:spLocks noGrp="1"/>
          </p:cNvSpPr>
          <p:nvPr>
            <p:ph idx="1"/>
          </p:nvPr>
        </p:nvSpPr>
        <p:spPr>
          <a:xfrm>
            <a:off x="5894962" y="1563329"/>
            <a:ext cx="5458838" cy="4815178"/>
          </a:xfrm>
        </p:spPr>
        <p:txBody>
          <a:bodyPr>
            <a:normAutofit/>
          </a:bodyPr>
          <a:lstStyle/>
          <a:p>
            <a:r>
              <a:rPr lang="en-US" sz="1800" dirty="0"/>
              <a:t>There are several scholarships offered at Girls State. Each year is different so we can not say exactly how many will be available each session. </a:t>
            </a:r>
          </a:p>
          <a:p>
            <a:r>
              <a:rPr lang="en-US" sz="1800" dirty="0"/>
              <a:t>The Samsung Corporation does offer one scholarship for a girl state citizen and a boy state citizen  to be submitted for consideration from each department. Eligibility:  a descendant of a veteran- plus points to be a Korean War veteran descendant.  Community service points, essay points, GPA points plus more stuff are all considered in the selection process on the state level.  Ask your representative to do the footwork or application as they say- Try for it- What does any student have to lose?  No, it is not an easy application, but well worth time spent if sent on from each state.   Check it out under the American Legion website. </a:t>
            </a:r>
          </a:p>
          <a:p>
            <a:endParaRPr lang="en-US" sz="1800" dirty="0"/>
          </a:p>
        </p:txBody>
      </p:sp>
    </p:spTree>
    <p:extLst>
      <p:ext uri="{BB962C8B-B14F-4D97-AF65-F5344CB8AC3E}">
        <p14:creationId xmlns:p14="http://schemas.microsoft.com/office/powerpoint/2010/main" val="4196200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D577-5E12-FA35-790E-8EF463E39660}"/>
              </a:ext>
            </a:extLst>
          </p:cNvPr>
          <p:cNvSpPr>
            <a:spLocks noGrp="1"/>
          </p:cNvSpPr>
          <p:nvPr>
            <p:ph type="title"/>
          </p:nvPr>
        </p:nvSpPr>
        <p:spPr/>
        <p:txBody>
          <a:bodyPr/>
          <a:lstStyle/>
          <a:p>
            <a:pPr algn="ctr"/>
            <a:r>
              <a:rPr lang="en-US"/>
              <a:t>Chorus ….   Parliamentary Procedure </a:t>
            </a:r>
          </a:p>
        </p:txBody>
      </p:sp>
      <p:sp>
        <p:nvSpPr>
          <p:cNvPr id="3" name="Content Placeholder 2">
            <a:extLst>
              <a:ext uri="{FF2B5EF4-FFF2-40B4-BE49-F238E27FC236}">
                <a16:creationId xmlns:a16="http://schemas.microsoft.com/office/drawing/2014/main" id="{33F50D51-826B-DCC6-681B-D8BF29DCA714}"/>
              </a:ext>
            </a:extLst>
          </p:cNvPr>
          <p:cNvSpPr>
            <a:spLocks noGrp="1"/>
          </p:cNvSpPr>
          <p:nvPr>
            <p:ph idx="1"/>
          </p:nvPr>
        </p:nvSpPr>
        <p:spPr/>
        <p:txBody>
          <a:bodyPr/>
          <a:lstStyle/>
          <a:p>
            <a:r>
              <a:rPr lang="en-US" dirty="0"/>
              <a:t>Every citizen joins the Chorus at Girls State</a:t>
            </a:r>
          </a:p>
          <a:p>
            <a:pPr marL="457200" lvl="1" indent="0">
              <a:buNone/>
            </a:pPr>
            <a:r>
              <a:rPr lang="en-US" dirty="0"/>
              <a:t>	They all don’t like to sing but the Choir on Friday at </a:t>
            </a:r>
          </a:p>
          <a:p>
            <a:pPr marL="457200" lvl="1" indent="0">
              <a:buNone/>
            </a:pPr>
            <a:r>
              <a:rPr lang="en-US" dirty="0"/>
              <a:t>Inauguration is fabulous.</a:t>
            </a:r>
          </a:p>
          <a:p>
            <a:pPr lvl="1"/>
            <a:endParaRPr lang="en-US" dirty="0"/>
          </a:p>
          <a:p>
            <a:pPr marL="457200" lvl="1" indent="0">
              <a:buNone/>
            </a:pPr>
            <a:endParaRPr lang="en-US" dirty="0"/>
          </a:p>
          <a:p>
            <a:pPr marL="457200" lvl="1" indent="0">
              <a:buNone/>
            </a:pPr>
            <a:r>
              <a:rPr lang="en-US" dirty="0"/>
              <a:t>		Roberts Rule of Order is a major  at Girls State each 		year. The use of parliamentary procedure is used intensively 			during city meetings, county and state party conventions, plus in 		the House of Representatives and the Senate.   Remind your 			attendee to brush up on parley pro. They will feel more 				comfortable if they do. </a:t>
            </a:r>
          </a:p>
        </p:txBody>
      </p:sp>
      <p:pic>
        <p:nvPicPr>
          <p:cNvPr id="5" name="Picture 4" descr="A yellow cover with black text&#10;&#10;Description automatically generated">
            <a:extLst>
              <a:ext uri="{FF2B5EF4-FFF2-40B4-BE49-F238E27FC236}">
                <a16:creationId xmlns:a16="http://schemas.microsoft.com/office/drawing/2014/main" id="{8A57B30B-D7D8-235C-F3EC-668B1E0F216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858" y="4231432"/>
            <a:ext cx="1245418" cy="1717743"/>
          </a:xfrm>
          <a:prstGeom prst="rect">
            <a:avLst/>
          </a:prstGeom>
        </p:spPr>
      </p:pic>
      <p:pic>
        <p:nvPicPr>
          <p:cNvPr id="8" name="Picture 7" descr="A group of people standing together&#10;&#10;Description automatically generated">
            <a:extLst>
              <a:ext uri="{FF2B5EF4-FFF2-40B4-BE49-F238E27FC236}">
                <a16:creationId xmlns:a16="http://schemas.microsoft.com/office/drawing/2014/main" id="{CABA26A6-EF50-FE4A-7E97-1E2B354B31D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61478" y="1436964"/>
            <a:ext cx="2051664" cy="2151874"/>
          </a:xfrm>
          <a:prstGeom prst="rect">
            <a:avLst/>
          </a:prstGeom>
        </p:spPr>
      </p:pic>
    </p:spTree>
    <p:extLst>
      <p:ext uri="{BB962C8B-B14F-4D97-AF65-F5344CB8AC3E}">
        <p14:creationId xmlns:p14="http://schemas.microsoft.com/office/powerpoint/2010/main" val="1899343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231E6-8912-C1F3-38F6-0A2A093B573B}"/>
              </a:ext>
            </a:extLst>
          </p:cNvPr>
          <p:cNvSpPr>
            <a:spLocks noGrp="1"/>
          </p:cNvSpPr>
          <p:nvPr>
            <p:ph type="title"/>
          </p:nvPr>
        </p:nvSpPr>
        <p:spPr>
          <a:xfrm>
            <a:off x="640080" y="325369"/>
            <a:ext cx="4368602" cy="1956841"/>
          </a:xfrm>
        </p:spPr>
        <p:txBody>
          <a:bodyPr anchor="b">
            <a:normAutofit/>
          </a:bodyPr>
          <a:lstStyle/>
          <a:p>
            <a:r>
              <a:rPr lang="en-US" sz="4600"/>
              <a:t>FLAG RAISING AND LOWERING</a:t>
            </a:r>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C1180C-E942-43F5-913C-FC3F60087137}"/>
              </a:ext>
              <a:ext uri="{C183D7F6-B498-43B3-948B-1728B52AA6E4}">
                <adec:decorative xmlns:adec="http://schemas.microsoft.com/office/drawing/2017/decorative" val="1"/>
              </a:ext>
            </a:extLst>
          </p:cNvPr>
          <p:cNvSpPr>
            <a:spLocks noGrp="1"/>
          </p:cNvSpPr>
          <p:nvPr>
            <p:ph idx="1"/>
          </p:nvPr>
        </p:nvSpPr>
        <p:spPr>
          <a:xfrm>
            <a:off x="640080" y="2872899"/>
            <a:ext cx="4243589" cy="3320668"/>
          </a:xfrm>
        </p:spPr>
        <p:txBody>
          <a:bodyPr>
            <a:normAutofit/>
          </a:bodyPr>
          <a:lstStyle/>
          <a:p>
            <a:r>
              <a:rPr lang="en-US" sz="1700">
                <a:latin typeface="American Typewriter" panose="02090604020004020304" pitchFamily="18" charset="77"/>
              </a:rPr>
              <a:t>Every citizen in every district is given the opportunity to participate in the  flag ceremony. Each District’s citizens will be given the chance to be in the color guard for the lowering or raising. The Counselors asks for volunteers- each citizen can volunteer. </a:t>
            </a:r>
          </a:p>
          <a:p>
            <a:r>
              <a:rPr lang="en-US" sz="1700">
                <a:latin typeface="American Typewriter" panose="02090604020004020304" pitchFamily="18" charset="77"/>
              </a:rPr>
              <a:t>Encourage them to take the challenge.  </a:t>
            </a:r>
          </a:p>
        </p:txBody>
      </p:sp>
      <p:pic>
        <p:nvPicPr>
          <p:cNvPr id="5" name="Picture 4" descr="A flag flying in the wind&#10;&#10;Description automatically generated">
            <a:extLst>
              <a:ext uri="{FF2B5EF4-FFF2-40B4-BE49-F238E27FC236}">
                <a16:creationId xmlns:a16="http://schemas.microsoft.com/office/drawing/2014/main" id="{4028940E-5D59-FDE7-4A30-8A93963186C1}"/>
              </a:ext>
            </a:extLst>
          </p:cNvPr>
          <p:cNvPicPr>
            <a:picLocks noChangeAspect="1"/>
          </p:cNvPicPr>
          <p:nvPr/>
        </p:nvPicPr>
        <p:blipFill>
          <a:blip r:embed="rId2">
            <a:extLst>
              <a:ext uri="{837473B0-CC2E-450A-ABE3-18F120FF3D39}">
                <a1611:picAttrSrcUrl xmlns:a1611="http://schemas.microsoft.com/office/drawing/2016/11/main" r:id="rId3"/>
              </a:ext>
            </a:extLst>
          </a:blip>
          <a:srcRect l="16848" r="8174"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07822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5B2CD-4BC6-8BA2-2054-E14BCDB0373E}"/>
              </a:ext>
            </a:extLst>
          </p:cNvPr>
          <p:cNvSpPr>
            <a:spLocks noGrp="1"/>
          </p:cNvSpPr>
          <p:nvPr>
            <p:ph type="title"/>
          </p:nvPr>
        </p:nvSpPr>
        <p:spPr>
          <a:xfrm>
            <a:off x="6657715" y="467271"/>
            <a:ext cx="4195674" cy="2052522"/>
          </a:xfrm>
        </p:spPr>
        <p:txBody>
          <a:bodyPr anchor="b">
            <a:normAutofit/>
          </a:bodyPr>
          <a:lstStyle/>
          <a:p>
            <a:r>
              <a:rPr lang="en-US" sz="4300"/>
              <a:t>Participation….     Volunteers…	Chances…</a:t>
            </a:r>
          </a:p>
        </p:txBody>
      </p:sp>
      <p:sp>
        <p:nvSpPr>
          <p:cNvPr id="30" name="Oval 2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a banner&#10;&#10;Description automatically generated">
            <a:extLst>
              <a:ext uri="{FF2B5EF4-FFF2-40B4-BE49-F238E27FC236}">
                <a16:creationId xmlns:a16="http://schemas.microsoft.com/office/drawing/2014/main" id="{E50E5310-3F77-DA97-9F38-F32701A50D72}"/>
              </a:ext>
            </a:extLst>
          </p:cNvPr>
          <p:cNvPicPr>
            <a:picLocks noChangeAspect="1"/>
          </p:cNvPicPr>
          <p:nvPr/>
        </p:nvPicPr>
        <p:blipFill>
          <a:blip r:embed="rId2">
            <a:extLst>
              <a:ext uri="{837473B0-CC2E-450A-ABE3-18F120FF3D39}">
                <a1611:picAttrSrcUrl xmlns:a1611="http://schemas.microsoft.com/office/drawing/2016/11/main" r:id="rId3"/>
              </a:ext>
            </a:extLst>
          </a:blip>
          <a:srcRect l="2508" r="17491" b="-2"/>
          <a:stretch/>
        </p:blipFill>
        <p:spPr>
          <a:xfrm>
            <a:off x="505419" y="554152"/>
            <a:ext cx="5742188" cy="5742188"/>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8E7BF989-72FC-933F-2DBF-6F0A964EE5C0}"/>
              </a:ext>
            </a:extLst>
          </p:cNvPr>
          <p:cNvSpPr>
            <a:spLocks noGrp="1"/>
          </p:cNvSpPr>
          <p:nvPr>
            <p:ph idx="1"/>
          </p:nvPr>
        </p:nvSpPr>
        <p:spPr>
          <a:xfrm>
            <a:off x="6657715" y="2990818"/>
            <a:ext cx="4195673" cy="2913872"/>
          </a:xfrm>
        </p:spPr>
        <p:txBody>
          <a:bodyPr anchor="t">
            <a:normAutofit/>
          </a:bodyPr>
          <a:lstStyle/>
          <a:p>
            <a:endParaRPr lang="en-US" sz="1400" dirty="0">
              <a:solidFill>
                <a:schemeClr val="tx1">
                  <a:alpha val="80000"/>
                </a:schemeClr>
              </a:solidFill>
            </a:endParaRPr>
          </a:p>
          <a:p>
            <a:r>
              <a:rPr lang="en-US" sz="1400" dirty="0">
                <a:solidFill>
                  <a:schemeClr val="tx1">
                    <a:alpha val="80000"/>
                  </a:schemeClr>
                </a:solidFill>
              </a:rPr>
              <a:t>Participation is encouraged several times during the week.  </a:t>
            </a:r>
          </a:p>
          <a:p>
            <a:r>
              <a:rPr lang="en-US" sz="1400" dirty="0">
                <a:solidFill>
                  <a:schemeClr val="tx1">
                    <a:alpha val="80000"/>
                  </a:schemeClr>
                </a:solidFill>
              </a:rPr>
              <a:t>Citizens may volunteer for a variety of tasks</a:t>
            </a:r>
          </a:p>
          <a:p>
            <a:pPr lvl="2"/>
            <a:r>
              <a:rPr lang="en-US" sz="1400" dirty="0">
                <a:solidFill>
                  <a:schemeClr val="tx1">
                    <a:alpha val="80000"/>
                  </a:schemeClr>
                </a:solidFill>
              </a:rPr>
              <a:t>Morning meditation</a:t>
            </a:r>
          </a:p>
          <a:p>
            <a:pPr lvl="2"/>
            <a:r>
              <a:rPr lang="en-US" sz="1400" dirty="0">
                <a:solidFill>
                  <a:schemeClr val="tx1">
                    <a:alpha val="80000"/>
                  </a:schemeClr>
                </a:solidFill>
              </a:rPr>
              <a:t>Flag ceremonies</a:t>
            </a:r>
          </a:p>
          <a:p>
            <a:pPr lvl="2"/>
            <a:r>
              <a:rPr lang="en-US" sz="1400" dirty="0">
                <a:solidFill>
                  <a:schemeClr val="tx1">
                    <a:alpha val="80000"/>
                  </a:schemeClr>
                </a:solidFill>
              </a:rPr>
              <a:t>Evening reflections</a:t>
            </a:r>
          </a:p>
          <a:p>
            <a:pPr lvl="2"/>
            <a:r>
              <a:rPr lang="en-US" sz="1400" dirty="0">
                <a:solidFill>
                  <a:schemeClr val="tx1">
                    <a:alpha val="80000"/>
                  </a:schemeClr>
                </a:solidFill>
              </a:rPr>
              <a:t>Encourage them to get out of their comfort zone.     Take a chance- </a:t>
            </a:r>
          </a:p>
          <a:p>
            <a:pPr lvl="2"/>
            <a:endParaRPr lang="en-US" sz="1400" dirty="0">
              <a:solidFill>
                <a:schemeClr val="tx1">
                  <a:alpha val="80000"/>
                </a:schemeClr>
              </a:solidFill>
            </a:endParaRPr>
          </a:p>
          <a:p>
            <a:pPr marL="914400" lvl="2" indent="0">
              <a:buNone/>
            </a:pPr>
            <a:endParaRPr lang="en-US" sz="1400" dirty="0">
              <a:solidFill>
                <a:schemeClr val="tx1">
                  <a:alpha val="80000"/>
                </a:schemeClr>
              </a:solidFill>
            </a:endParaRPr>
          </a:p>
        </p:txBody>
      </p:sp>
      <p:sp>
        <p:nvSpPr>
          <p:cNvPr id="3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310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C26A-FC67-BED8-51D1-3054B31CC150}"/>
              </a:ext>
            </a:extLst>
          </p:cNvPr>
          <p:cNvSpPr>
            <a:spLocks noGrp="1"/>
          </p:cNvSpPr>
          <p:nvPr>
            <p:ph type="title"/>
          </p:nvPr>
        </p:nvSpPr>
        <p:spPr>
          <a:xfrm>
            <a:off x="838200" y="365126"/>
            <a:ext cx="10515600" cy="1251404"/>
          </a:xfrm>
        </p:spPr>
        <p:txBody>
          <a:bodyPr>
            <a:normAutofit fontScale="90000"/>
          </a:bodyPr>
          <a:lstStyle/>
          <a:p>
            <a:r>
              <a:rPr lang="en-US" b="1">
                <a:latin typeface="Bradley Hand" pitchFamily="2" charset="77"/>
              </a:rPr>
              <a:t>WISH LIST</a:t>
            </a:r>
            <a:r>
              <a:rPr lang="en-US"/>
              <a:t>	</a:t>
            </a:r>
            <a:r>
              <a:rPr lang="en-US" sz="2700" b="1" i="1">
                <a:solidFill>
                  <a:srgbClr val="FF0000"/>
                </a:solidFill>
              </a:rPr>
              <a:t>What would the Girl State Board like to have? </a:t>
            </a:r>
            <a:br>
              <a:rPr lang="en-US" sz="2700" b="1" i="1">
                <a:solidFill>
                  <a:srgbClr val="FF0000"/>
                </a:solidFill>
              </a:rPr>
            </a:br>
            <a:r>
              <a:rPr lang="en-US" sz="2700" b="1" i="1">
                <a:solidFill>
                  <a:srgbClr val="FF0000"/>
                </a:solidFill>
              </a:rPr>
              <a:t>	A question that is hard to answer but we put our thinking hats on and decided  these items would be great to help the program</a:t>
            </a:r>
            <a:r>
              <a:rPr lang="en-US" sz="2700"/>
              <a:t>. </a:t>
            </a:r>
            <a:br>
              <a:rPr lang="en-US" sz="2700"/>
            </a:br>
            <a:br>
              <a:rPr lang="en-US" sz="2700"/>
            </a:br>
            <a:endParaRPr lang="en-US" sz="2200"/>
          </a:p>
        </p:txBody>
      </p:sp>
      <p:sp>
        <p:nvSpPr>
          <p:cNvPr id="3" name="Content Placeholder 2">
            <a:extLst>
              <a:ext uri="{FF2B5EF4-FFF2-40B4-BE49-F238E27FC236}">
                <a16:creationId xmlns:a16="http://schemas.microsoft.com/office/drawing/2014/main" id="{F690FE62-471B-AFBD-D54B-931C244E1616}"/>
              </a:ext>
            </a:extLst>
          </p:cNvPr>
          <p:cNvSpPr>
            <a:spLocks noGrp="1"/>
          </p:cNvSpPr>
          <p:nvPr>
            <p:ph idx="1"/>
          </p:nvPr>
        </p:nvSpPr>
        <p:spPr>
          <a:xfrm>
            <a:off x="675357" y="1616530"/>
            <a:ext cx="10678443" cy="4560433"/>
          </a:xfrm>
        </p:spPr>
        <p:txBody>
          <a:bodyPr>
            <a:normAutofit/>
          </a:bodyPr>
          <a:lstStyle/>
          <a:p>
            <a:r>
              <a:rPr lang="en-US" sz="2000" b="1" dirty="0">
                <a:solidFill>
                  <a:srgbClr val="0070C0"/>
                </a:solidFill>
                <a:latin typeface="Times New Roman" panose="02020603050405020304" pitchFamily="18" charset="0"/>
                <a:cs typeface="Times New Roman" panose="02020603050405020304" pitchFamily="18" charset="0"/>
              </a:rPr>
              <a:t>1.  An engraved Gavel for each city’s mayor to use, then to be able to take home as a keepsake for her time serving as a mayor at this years’ session.     4 needed</a:t>
            </a:r>
          </a:p>
          <a:p>
            <a:endParaRPr lang="en-US" sz="2000" b="1" dirty="0">
              <a:solidFill>
                <a:srgbClr val="0070C0"/>
              </a:solidFill>
              <a:latin typeface="Times New Roman" panose="02020603050405020304" pitchFamily="18" charset="0"/>
              <a:cs typeface="Times New Roman" panose="02020603050405020304" pitchFamily="18" charset="0"/>
            </a:endParaRPr>
          </a:p>
          <a:p>
            <a:r>
              <a:rPr lang="en-US" sz="2000" b="1" dirty="0">
                <a:solidFill>
                  <a:srgbClr val="0070C0"/>
                </a:solidFill>
                <a:latin typeface="Times New Roman" panose="02020603050405020304" pitchFamily="18" charset="0"/>
                <a:cs typeface="Times New Roman" panose="02020603050405020304" pitchFamily="18" charset="0"/>
              </a:rPr>
              <a:t>2.  Purchase a seat on the field trip bus. Roughly $30.00 per seat. </a:t>
            </a:r>
          </a:p>
          <a:p>
            <a:r>
              <a:rPr lang="en-US" sz="2000" b="1" dirty="0">
                <a:solidFill>
                  <a:srgbClr val="0070C0"/>
                </a:solidFill>
                <a:latin typeface="Times New Roman" panose="02020603050405020304" pitchFamily="18" charset="0"/>
                <a:cs typeface="Times New Roman" panose="02020603050405020304" pitchFamily="18" charset="0"/>
              </a:rPr>
              <a:t>3. Gift Cards for Walmart, Hy Vee, Walgreens, Sams- or Cash. Please send gift cards to Bev but all cash goes directly to the department office.  The gift cards will be sent to department as soon as they are recorded. </a:t>
            </a:r>
          </a:p>
          <a:p>
            <a:r>
              <a:rPr lang="en-US" sz="2000" b="1" dirty="0">
                <a:solidFill>
                  <a:srgbClr val="0070C0"/>
                </a:solidFill>
                <a:latin typeface="Times New Roman" panose="02020603050405020304" pitchFamily="18" charset="0"/>
                <a:cs typeface="Times New Roman" panose="02020603050405020304" pitchFamily="18" charset="0"/>
              </a:rPr>
              <a:t>4. Cash for staff meals on Saturday evening, Sunday breakfast and lunch.  Drake does not start serving until Sunday evening</a:t>
            </a:r>
            <a:r>
              <a:rPr lang="en-US" dirty="0"/>
              <a:t>. </a:t>
            </a:r>
          </a:p>
          <a:p>
            <a:r>
              <a:rPr lang="en-US" sz="2000" b="1" dirty="0">
                <a:solidFill>
                  <a:srgbClr val="0070C0"/>
                </a:solidFill>
              </a:rPr>
              <a:t>5. Cash for incidentals. </a:t>
            </a:r>
          </a:p>
          <a:p>
            <a:endParaRPr lang="en-US" sz="2000" b="1" dirty="0">
              <a:solidFill>
                <a:srgbClr val="0070C0"/>
              </a:solidFill>
            </a:endParaRPr>
          </a:p>
          <a:p>
            <a:r>
              <a:rPr lang="en-US" sz="2000" b="1" dirty="0">
                <a:solidFill>
                  <a:srgbClr val="0070C0"/>
                </a:solidFill>
              </a:rPr>
              <a:t>Thank you for all the support- monetary, sponsoring, participating,  and sharing the info. </a:t>
            </a:r>
          </a:p>
        </p:txBody>
      </p:sp>
      <p:pic>
        <p:nvPicPr>
          <p:cNvPr id="5" name="Picture 4" descr="A gavel with a engraved label&#10;&#10;Description automatically generated">
            <a:extLst>
              <a:ext uri="{FF2B5EF4-FFF2-40B4-BE49-F238E27FC236}">
                <a16:creationId xmlns:a16="http://schemas.microsoft.com/office/drawing/2014/main" id="{56A57067-26F8-05A1-6502-36A7CC0D27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71663" y="1978088"/>
            <a:ext cx="1584056" cy="1055006"/>
          </a:xfrm>
          <a:prstGeom prst="rect">
            <a:avLst/>
          </a:prstGeom>
        </p:spPr>
      </p:pic>
      <p:sp>
        <p:nvSpPr>
          <p:cNvPr id="6" name="TextBox 5">
            <a:extLst>
              <a:ext uri="{FF2B5EF4-FFF2-40B4-BE49-F238E27FC236}">
                <a16:creationId xmlns:a16="http://schemas.microsoft.com/office/drawing/2014/main" id="{99B028DD-79CA-2F82-3272-F731C60FCC17}"/>
              </a:ext>
            </a:extLst>
          </p:cNvPr>
          <p:cNvSpPr txBox="1"/>
          <p:nvPr/>
        </p:nvSpPr>
        <p:spPr>
          <a:xfrm>
            <a:off x="12088143" y="3816712"/>
            <a:ext cx="103857" cy="6047809"/>
          </a:xfrm>
          <a:prstGeom prst="rect">
            <a:avLst/>
          </a:prstGeom>
          <a:noFill/>
        </p:spPr>
        <p:txBody>
          <a:bodyPr wrap="square" rtlCol="0">
            <a:spAutoFit/>
          </a:bodyPr>
          <a:lstStyle/>
          <a:p>
            <a:r>
              <a:rPr lang="en-US" sz="900">
                <a:hlinkClick r:id="rId3" tooltip="https://www.flickr.com/photos/diacritical/8595524355/"/>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789080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EED8-B7A3-3993-1229-19402AE4A658}"/>
              </a:ext>
            </a:extLst>
          </p:cNvPr>
          <p:cNvSpPr>
            <a:spLocks noGrp="1"/>
          </p:cNvSpPr>
          <p:nvPr>
            <p:ph type="title"/>
          </p:nvPr>
        </p:nvSpPr>
        <p:spPr/>
        <p:txBody>
          <a:bodyPr/>
          <a:lstStyle/>
          <a:p>
            <a:r>
              <a:rPr lang="en-US" b="1">
                <a:solidFill>
                  <a:srgbClr val="0070C0"/>
                </a:solidFill>
              </a:rPr>
              <a:t>Days of the Week</a:t>
            </a:r>
            <a:r>
              <a:rPr lang="en-US"/>
              <a:t>	with	</a:t>
            </a:r>
            <a:r>
              <a:rPr lang="en-US">
                <a:solidFill>
                  <a:srgbClr val="FF0000"/>
                </a:solidFill>
              </a:rPr>
              <a:t>Focal Point </a:t>
            </a:r>
          </a:p>
        </p:txBody>
      </p:sp>
      <p:graphicFrame>
        <p:nvGraphicFramePr>
          <p:cNvPr id="7" name="Content Placeholder 2">
            <a:extLst>
              <a:ext uri="{FF2B5EF4-FFF2-40B4-BE49-F238E27FC236}">
                <a16:creationId xmlns:a16="http://schemas.microsoft.com/office/drawing/2014/main" id="{270B69F6-65DE-9871-90E1-DD84741ABAB4}"/>
              </a:ext>
            </a:extLst>
          </p:cNvPr>
          <p:cNvGraphicFramePr>
            <a:graphicFrameLocks noGrp="1"/>
          </p:cNvGraphicFramePr>
          <p:nvPr>
            <p:ph idx="1"/>
            <p:extLst>
              <p:ext uri="{D42A27DB-BD31-4B8C-83A1-F6EECF244321}">
                <p14:modId xmlns:p14="http://schemas.microsoft.com/office/powerpoint/2010/main" val="626909551"/>
              </p:ext>
            </p:extLst>
          </p:nvPr>
        </p:nvGraphicFramePr>
        <p:xfrm>
          <a:off x="838200" y="1455575"/>
          <a:ext cx="10515600" cy="4796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red confetti popper with confetti&#10;&#10;Description automatically generated">
            <a:extLst>
              <a:ext uri="{FF2B5EF4-FFF2-40B4-BE49-F238E27FC236}">
                <a16:creationId xmlns:a16="http://schemas.microsoft.com/office/drawing/2014/main" id="{2B9A54EA-E8DF-5EAB-53F9-4B2DB046AAF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 y="4627984"/>
            <a:ext cx="1996113" cy="1999184"/>
          </a:xfrm>
          <a:prstGeom prst="rect">
            <a:avLst/>
          </a:prstGeom>
        </p:spPr>
      </p:pic>
    </p:spTree>
    <p:extLst>
      <p:ext uri="{BB962C8B-B14F-4D97-AF65-F5344CB8AC3E}">
        <p14:creationId xmlns:p14="http://schemas.microsoft.com/office/powerpoint/2010/main" val="2330287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F780C-ECB1-AED1-55B8-73FF29563988}"/>
              </a:ext>
            </a:extLst>
          </p:cNvPr>
          <p:cNvSpPr>
            <a:spLocks noGrp="1"/>
          </p:cNvSpPr>
          <p:nvPr>
            <p:ph type="title"/>
          </p:nvPr>
        </p:nvSpPr>
        <p:spPr>
          <a:xfrm>
            <a:off x="1642188" y="802955"/>
            <a:ext cx="3928814" cy="1454051"/>
          </a:xfrm>
        </p:spPr>
        <p:txBody>
          <a:bodyPr>
            <a:normAutofit/>
          </a:bodyPr>
          <a:lstStyle/>
          <a:p>
            <a:r>
              <a:rPr lang="en-US" sz="3600" b="1" i="1" u="sng">
                <a:solidFill>
                  <a:schemeClr val="tx2"/>
                </a:solidFill>
              </a:rPr>
              <a:t>MID WINTER FUNDRAISER</a:t>
            </a:r>
          </a:p>
        </p:txBody>
      </p:sp>
      <p:sp>
        <p:nvSpPr>
          <p:cNvPr id="3" name="Content Placeholder 2">
            <a:extLst>
              <a:ext uri="{FF2B5EF4-FFF2-40B4-BE49-F238E27FC236}">
                <a16:creationId xmlns:a16="http://schemas.microsoft.com/office/drawing/2014/main" id="{B6C2F702-021A-1936-BCD4-3143593B637D}"/>
              </a:ext>
            </a:extLst>
          </p:cNvPr>
          <p:cNvSpPr>
            <a:spLocks noGrp="1"/>
          </p:cNvSpPr>
          <p:nvPr>
            <p:ph idx="1"/>
          </p:nvPr>
        </p:nvSpPr>
        <p:spPr>
          <a:xfrm>
            <a:off x="804672" y="2044700"/>
            <a:ext cx="4765949" cy="4356099"/>
          </a:xfrm>
        </p:spPr>
        <p:txBody>
          <a:bodyPr anchor="t">
            <a:normAutofit lnSpcReduction="10000"/>
          </a:bodyPr>
          <a:lstStyle/>
          <a:p>
            <a:endParaRPr lang="en-US" sz="1100" dirty="0">
              <a:solidFill>
                <a:schemeClr val="tx2"/>
              </a:solidFill>
              <a:effectLst/>
              <a:latin typeface="Times New Roman" panose="02020603050405020304" pitchFamily="18" charset="0"/>
              <a:ea typeface="Calibri" panose="020F0502020204030204" pitchFamily="34" charset="0"/>
            </a:endParaRPr>
          </a:p>
          <a:p>
            <a:r>
              <a:rPr lang="en-US" sz="1800" dirty="0">
                <a:solidFill>
                  <a:schemeClr val="tx2"/>
                </a:solidFill>
                <a:effectLst/>
                <a:latin typeface="Times New Roman" panose="02020603050405020304" pitchFamily="18" charset="0"/>
                <a:ea typeface="Calibri" panose="020F0502020204030204" pitchFamily="34" charset="0"/>
              </a:rPr>
              <a:t>The traditional silent auction during the Mid -Winter Conference will continue but we will have three  different categories:  </a:t>
            </a:r>
          </a:p>
          <a:p>
            <a:r>
              <a:rPr lang="en-US" sz="1800" dirty="0">
                <a:solidFill>
                  <a:schemeClr val="tx2"/>
                </a:solidFill>
                <a:effectLst/>
                <a:latin typeface="Times New Roman" panose="02020603050405020304" pitchFamily="18" charset="0"/>
                <a:ea typeface="Calibri" panose="020F0502020204030204" pitchFamily="34" charset="0"/>
              </a:rPr>
              <a:t>You can decide to donate a “Themed Gift” of your choice by filling a basket or box with items such as edible foods, gift certificates or any related product. </a:t>
            </a:r>
          </a:p>
          <a:p>
            <a:r>
              <a:rPr lang="en-US" sz="1800" dirty="0">
                <a:solidFill>
                  <a:schemeClr val="tx2"/>
                </a:solidFill>
                <a:effectLst/>
                <a:latin typeface="Times New Roman" panose="02020603050405020304" pitchFamily="18" charset="0"/>
                <a:ea typeface="Calibri" panose="020F0502020204030204" pitchFamily="34" charset="0"/>
              </a:rPr>
              <a:t>“White Elephant” including gently used or new merchandise or </a:t>
            </a:r>
          </a:p>
          <a:p>
            <a:r>
              <a:rPr lang="en-US" sz="1800" dirty="0">
                <a:solidFill>
                  <a:schemeClr val="tx2"/>
                </a:solidFill>
                <a:effectLst/>
                <a:latin typeface="Times New Roman" panose="02020603050405020304" pitchFamily="18" charset="0"/>
                <a:ea typeface="Calibri" panose="020F0502020204030204" pitchFamily="34" charset="0"/>
              </a:rPr>
              <a:t>Bake Sale   </a:t>
            </a:r>
            <a:endParaRPr lang="en-US" sz="1800" dirty="0">
              <a:solidFill>
                <a:schemeClr val="tx2"/>
              </a:solidFill>
              <a:latin typeface="Times New Roman" panose="02020603050405020304" pitchFamily="18" charset="0"/>
              <a:ea typeface="Calibri" panose="020F0502020204030204" pitchFamily="34" charset="0"/>
            </a:endParaRPr>
          </a:p>
          <a:p>
            <a:r>
              <a:rPr lang="en-US" sz="1800" dirty="0">
                <a:solidFill>
                  <a:schemeClr val="tx2"/>
                </a:solidFill>
                <a:effectLst/>
                <a:latin typeface="Times New Roman" panose="02020603050405020304" pitchFamily="18" charset="0"/>
                <a:ea typeface="Calibri" panose="020F0502020204030204" pitchFamily="34" charset="0"/>
              </a:rPr>
              <a:t>We are asking for participation from individuals, units, counties, and districts. </a:t>
            </a:r>
          </a:p>
          <a:p>
            <a:r>
              <a:rPr lang="en-US" sz="1800" kern="1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Hopefully, many will help by donating to the auction and participating in the bidding.  </a:t>
            </a:r>
            <a:endParaRPr lang="en-US" sz="18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hand writing a word&#10;&#10;Description automatically generated">
            <a:extLst>
              <a:ext uri="{FF2B5EF4-FFF2-40B4-BE49-F238E27FC236}">
                <a16:creationId xmlns:a16="http://schemas.microsoft.com/office/drawing/2014/main" id="{F8750585-2C17-7BB7-2482-8BF355AFF1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08392" y="2508302"/>
            <a:ext cx="4142232" cy="2764939"/>
          </a:xfrm>
          <a:prstGeom prst="rect">
            <a:avLst/>
          </a:prstGeom>
        </p:spPr>
      </p:pic>
    </p:spTree>
    <p:extLst>
      <p:ext uri="{BB962C8B-B14F-4D97-AF65-F5344CB8AC3E}">
        <p14:creationId xmlns:p14="http://schemas.microsoft.com/office/powerpoint/2010/main" val="3899831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7C85-6E3D-9CEE-3901-E1161CA5F4D8}"/>
              </a:ext>
            </a:extLst>
          </p:cNvPr>
          <p:cNvSpPr>
            <a:spLocks noGrp="1"/>
          </p:cNvSpPr>
          <p:nvPr>
            <p:ph type="title"/>
          </p:nvPr>
        </p:nvSpPr>
        <p:spPr/>
        <p:txBody>
          <a:bodyPr/>
          <a:lstStyle/>
          <a:p>
            <a:r>
              <a:rPr lang="en-US"/>
              <a:t> </a:t>
            </a:r>
          </a:p>
        </p:txBody>
      </p:sp>
      <p:sp>
        <p:nvSpPr>
          <p:cNvPr id="7" name="Content Placeholder 6">
            <a:extLst>
              <a:ext uri="{FF2B5EF4-FFF2-40B4-BE49-F238E27FC236}">
                <a16:creationId xmlns:a16="http://schemas.microsoft.com/office/drawing/2014/main" id="{058EECF6-2D26-18AD-8C4B-A06E61129436}"/>
              </a:ext>
              <a:ext uri="{C183D7F6-B498-43B3-948B-1728B52AA6E4}">
                <adec:decorative xmlns:adec="http://schemas.microsoft.com/office/drawing/2017/decorative" val="1"/>
              </a:ext>
            </a:extLst>
          </p:cNvPr>
          <p:cNvSpPr>
            <a:spLocks noGrp="1"/>
          </p:cNvSpPr>
          <p:nvPr>
            <p:ph idx="1"/>
          </p:nvPr>
        </p:nvSpPr>
        <p:spPr>
          <a:xfrm>
            <a:off x="734291" y="207818"/>
            <a:ext cx="10619509" cy="5969145"/>
          </a:xfrm>
        </p:spPr>
        <p:txBody>
          <a:bodyPr/>
          <a:lstStyle/>
          <a:p>
            <a:r>
              <a:rPr lang="en-US"/>
              <a:t>Since the beginning of the formation of Iowa Girls State program it has continue to achieve its purpose by leading, challenging and encouraging young women of Iowa to forge forward.  Believe in their self. </a:t>
            </a:r>
          </a:p>
          <a:p>
            <a:r>
              <a:rPr lang="en-US"/>
              <a:t>The sessions have increased in number of attendees, changed directors, engaged staff and moved locations all the while keeping the objective and motto of the Girls State program in mind;</a:t>
            </a:r>
          </a:p>
          <a:p>
            <a:endParaRPr lang="en-US"/>
          </a:p>
          <a:p>
            <a:pPr lvl="7"/>
            <a:r>
              <a:rPr lang="en-US" sz="2400" b="1">
                <a:latin typeface="Gill Sans Ultra Bold" panose="020B0A02020104020203" pitchFamily="34" charset="77"/>
              </a:rPr>
              <a:t>TODAY WE LEARN </a:t>
            </a:r>
          </a:p>
          <a:p>
            <a:pPr lvl="8"/>
            <a:r>
              <a:rPr lang="en-US" sz="2400" b="1">
                <a:latin typeface="Gill Sans Ultra Bold" panose="020B0A02020104020203" pitchFamily="34" charset="77"/>
              </a:rPr>
              <a:t>TOMORROW  WE LEAD</a:t>
            </a:r>
          </a:p>
          <a:p>
            <a:pPr marL="457200" lvl="1" indent="0">
              <a:buNone/>
            </a:pPr>
            <a:r>
              <a:rPr lang="en-US" sz="2800"/>
              <a:t> </a:t>
            </a:r>
          </a:p>
          <a:p>
            <a:pPr marL="457200" lvl="1" indent="0">
              <a:buNone/>
            </a:pPr>
            <a:endParaRPr lang="en-US" sz="2800"/>
          </a:p>
        </p:txBody>
      </p:sp>
      <p:pic>
        <p:nvPicPr>
          <p:cNvPr id="9" name="Picture 8" descr="A group of flags on a black background&#10;&#10;Description automatically generated">
            <a:extLst>
              <a:ext uri="{FF2B5EF4-FFF2-40B4-BE49-F238E27FC236}">
                <a16:creationId xmlns:a16="http://schemas.microsoft.com/office/drawing/2014/main" id="{56E05D40-1E38-BCFA-5DA5-E67DA06BB7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48000" y="3810000"/>
            <a:ext cx="6096000" cy="3048000"/>
          </a:xfrm>
          <a:prstGeom prst="rect">
            <a:avLst/>
          </a:prstGeom>
        </p:spPr>
      </p:pic>
    </p:spTree>
    <p:extLst>
      <p:ext uri="{BB962C8B-B14F-4D97-AF65-F5344CB8AC3E}">
        <p14:creationId xmlns:p14="http://schemas.microsoft.com/office/powerpoint/2010/main" val="127979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11966-1515-EE92-A9FA-A6C47C3CABDA}"/>
              </a:ext>
            </a:extLst>
          </p:cNvPr>
          <p:cNvSpPr>
            <a:spLocks noGrp="1"/>
          </p:cNvSpPr>
          <p:nvPr>
            <p:ph type="title"/>
          </p:nvPr>
        </p:nvSpPr>
        <p:spPr>
          <a:xfrm>
            <a:off x="6248400" y="365125"/>
            <a:ext cx="5105398" cy="1952744"/>
          </a:xfrm>
        </p:spPr>
        <p:txBody>
          <a:bodyPr>
            <a:normAutofit/>
          </a:bodyPr>
          <a:lstStyle/>
          <a:p>
            <a:br>
              <a:rPr lang="en-US"/>
            </a:br>
            <a:br>
              <a:rPr lang="en-US"/>
            </a:br>
            <a:endParaRPr lang="en-US"/>
          </a:p>
        </p:txBody>
      </p:sp>
      <p:sp>
        <p:nvSpPr>
          <p:cNvPr id="25" name="Freeform: Shape 24">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6" name="Content Placeholder 15" descr="A yellow cartoon face with mustache and a mustache&#10;&#10;Description automatically generated">
            <a:extLst>
              <a:ext uri="{FF2B5EF4-FFF2-40B4-BE49-F238E27FC236}">
                <a16:creationId xmlns:a16="http://schemas.microsoft.com/office/drawing/2014/main" id="{D9350336-BAF0-4EA2-C17B-A51EA09102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1134" y="1918107"/>
            <a:ext cx="3195204" cy="3195204"/>
          </a:xfrm>
          <a:prstGeom prst="rect">
            <a:avLst/>
          </a:prstGeom>
        </p:spPr>
      </p:pic>
      <p:sp>
        <p:nvSpPr>
          <p:cNvPr id="20" name="Content Placeholder 19">
            <a:extLst>
              <a:ext uri="{FF2B5EF4-FFF2-40B4-BE49-F238E27FC236}">
                <a16:creationId xmlns:a16="http://schemas.microsoft.com/office/drawing/2014/main" id="{D1F301D8-1981-4993-61B1-E3B2DDFD51F8}"/>
              </a:ext>
            </a:extLst>
          </p:cNvPr>
          <p:cNvSpPr>
            <a:spLocks noGrp="1"/>
          </p:cNvSpPr>
          <p:nvPr>
            <p:ph idx="1"/>
          </p:nvPr>
        </p:nvSpPr>
        <p:spPr>
          <a:xfrm>
            <a:off x="5943601" y="1433606"/>
            <a:ext cx="5105398" cy="3679705"/>
          </a:xfrm>
        </p:spPr>
        <p:txBody>
          <a:bodyPr>
            <a:normAutofit fontScale="85000" lnSpcReduction="20000"/>
          </a:bodyPr>
          <a:lstStyle/>
          <a:p>
            <a:endParaRPr lang="en-US" sz="2000"/>
          </a:p>
          <a:p>
            <a:r>
              <a:rPr lang="en-US" sz="6600"/>
              <a:t>WHAT?</a:t>
            </a:r>
          </a:p>
          <a:p>
            <a:pPr lvl="1"/>
            <a:r>
              <a:rPr lang="en-US" sz="6600"/>
              <a:t>WHERE?</a:t>
            </a:r>
          </a:p>
          <a:p>
            <a:pPr lvl="2"/>
            <a:r>
              <a:rPr lang="en-US" sz="6600"/>
              <a:t>WHEN?</a:t>
            </a:r>
          </a:p>
          <a:p>
            <a:pPr lvl="3"/>
            <a:r>
              <a:rPr lang="en-US" sz="6600"/>
              <a:t>WHO?</a:t>
            </a:r>
          </a:p>
          <a:p>
            <a:pPr lvl="4"/>
            <a:r>
              <a:rPr lang="en-US" sz="6600"/>
              <a:t>WHY?</a:t>
            </a:r>
          </a:p>
          <a:p>
            <a:pPr lvl="3"/>
            <a:endParaRPr lang="en-US" sz="6600"/>
          </a:p>
        </p:txBody>
      </p:sp>
    </p:spTree>
    <p:extLst>
      <p:ext uri="{BB962C8B-B14F-4D97-AF65-F5344CB8AC3E}">
        <p14:creationId xmlns:p14="http://schemas.microsoft.com/office/powerpoint/2010/main" val="94610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EB295-BCFA-90D6-0B26-9448B75E400A}"/>
              </a:ext>
            </a:extLst>
          </p:cNvPr>
          <p:cNvSpPr>
            <a:spLocks noGrp="1"/>
          </p:cNvSpPr>
          <p:nvPr>
            <p:ph type="title"/>
          </p:nvPr>
        </p:nvSpPr>
        <p:spPr>
          <a:xfrm>
            <a:off x="875522" y="365125"/>
            <a:ext cx="10515600" cy="1325563"/>
          </a:xfrm>
        </p:spPr>
        <p:txBody>
          <a:bodyPr/>
          <a:lstStyle/>
          <a:p>
            <a:r>
              <a:rPr lang="en-US"/>
              <a:t>			A 		of  APPRECIATION</a:t>
            </a:r>
          </a:p>
        </p:txBody>
      </p:sp>
      <p:sp>
        <p:nvSpPr>
          <p:cNvPr id="3" name="Content Placeholder 2">
            <a:extLst>
              <a:ext uri="{FF2B5EF4-FFF2-40B4-BE49-F238E27FC236}">
                <a16:creationId xmlns:a16="http://schemas.microsoft.com/office/drawing/2014/main" id="{8A2FAC57-9744-58BC-EB23-F0E9B6288890}"/>
              </a:ext>
            </a:extLst>
          </p:cNvPr>
          <p:cNvSpPr>
            <a:spLocks noGrp="1"/>
          </p:cNvSpPr>
          <p:nvPr>
            <p:ph idx="1"/>
          </p:nvPr>
        </p:nvSpPr>
        <p:spPr/>
        <p:txBody>
          <a:bodyPr>
            <a:normAutofit lnSpcReduction="10000"/>
          </a:bodyPr>
          <a:lstStyle/>
          <a:p>
            <a:r>
              <a:rPr lang="en-US" dirty="0"/>
              <a:t>A huge and grateful THANK YOU is extended from the Iowa Girls State Board.</a:t>
            </a:r>
          </a:p>
          <a:p>
            <a:r>
              <a:rPr lang="en-US" dirty="0"/>
              <a:t>Without the generous support and donations from the entire Department of Iowa American Legion Auxiliary, the American Legion and the Sons of the American Legion members we would not or could not continue to Grow and keep on giving young woman the chance of a lifetime.  The opportunity to attend the Iowa American Legion Auxiliary Girls State. </a:t>
            </a:r>
          </a:p>
          <a:p>
            <a:endParaRPr lang="en-US" dirty="0"/>
          </a:p>
          <a:p>
            <a:r>
              <a:rPr lang="en-US" dirty="0"/>
              <a:t>Two small words that mean  so much:   </a:t>
            </a:r>
            <a:r>
              <a:rPr lang="en-US" sz="5200" b="1" i="1" dirty="0">
                <a:latin typeface="Britannic Bold" panose="020B0903060703020204" pitchFamily="34" charset="77"/>
                <a:cs typeface="AkayaTelivigala" pitchFamily="2" charset="77"/>
              </a:rPr>
              <a:t>THANK YOU…</a:t>
            </a:r>
            <a:endParaRPr lang="en-US" b="1" i="1" dirty="0">
              <a:latin typeface="Britannic Bold" panose="020B0903060703020204" pitchFamily="34" charset="77"/>
              <a:cs typeface="AkayaTelivigala" pitchFamily="2" charset="77"/>
            </a:endParaRPr>
          </a:p>
        </p:txBody>
      </p:sp>
      <p:pic>
        <p:nvPicPr>
          <p:cNvPr id="5" name="Picture 4" descr="A blue musical note with a black background&#10;&#10;Description automatically generated">
            <a:extLst>
              <a:ext uri="{FF2B5EF4-FFF2-40B4-BE49-F238E27FC236}">
                <a16:creationId xmlns:a16="http://schemas.microsoft.com/office/drawing/2014/main" id="{303366F7-1A6D-D5B1-261B-BFB93B3C05C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216660">
            <a:off x="4238382" y="230188"/>
            <a:ext cx="1005097" cy="1325563"/>
          </a:xfrm>
          <a:prstGeom prst="rect">
            <a:avLst/>
          </a:prstGeom>
        </p:spPr>
      </p:pic>
      <p:pic>
        <p:nvPicPr>
          <p:cNvPr id="10" name="Picture 9" descr="A blue and gold frame with a black background&#10;&#10;Description automatically generated">
            <a:extLst>
              <a:ext uri="{FF2B5EF4-FFF2-40B4-BE49-F238E27FC236}">
                <a16:creationId xmlns:a16="http://schemas.microsoft.com/office/drawing/2014/main" id="{C6CDB320-89E6-F3DB-88A0-3FBE6CABD75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V="1">
            <a:off x="0" y="-466531"/>
            <a:ext cx="12192000" cy="7324531"/>
          </a:xfrm>
          <a:prstGeom prst="rect">
            <a:avLst/>
          </a:prstGeom>
        </p:spPr>
      </p:pic>
    </p:spTree>
    <p:extLst>
      <p:ext uri="{BB962C8B-B14F-4D97-AF65-F5344CB8AC3E}">
        <p14:creationId xmlns:p14="http://schemas.microsoft.com/office/powerpoint/2010/main" val="327413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FA7B15-F6B6-D1DF-A6AF-54069EA429A4}"/>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a:r>
              <a:rPr lang="en-US" sz="5400">
                <a:solidFill>
                  <a:schemeClr val="bg1">
                    <a:lumMod val="95000"/>
                    <a:lumOff val="5000"/>
                  </a:schemeClr>
                </a:solidFill>
              </a:rPr>
              <a:t>FIRST question each unit or post asks in the fall-</a:t>
            </a:r>
            <a:br>
              <a:rPr lang="en-US" sz="5400">
                <a:solidFill>
                  <a:schemeClr val="bg1">
                    <a:lumMod val="95000"/>
                    <a:lumOff val="5000"/>
                  </a:schemeClr>
                </a:solidFill>
              </a:rPr>
            </a:br>
            <a:r>
              <a:rPr lang="en-US" sz="5400">
                <a:solidFill>
                  <a:schemeClr val="bg1">
                    <a:lumMod val="95000"/>
                    <a:lumOff val="5000"/>
                  </a:schemeClr>
                </a:solidFill>
              </a:rPr>
              <a:t>	</a:t>
            </a:r>
            <a:br>
              <a:rPr lang="en-US" sz="5400">
                <a:solidFill>
                  <a:schemeClr val="bg1">
                    <a:lumMod val="95000"/>
                    <a:lumOff val="5000"/>
                  </a:schemeClr>
                </a:solidFill>
              </a:rPr>
            </a:br>
            <a:r>
              <a:rPr lang="en-US" sz="5400" b="1">
                <a:solidFill>
                  <a:srgbClr val="0070C0"/>
                </a:solidFill>
              </a:rPr>
              <a:t>Are we sponsoring a young lady to Iowa Girls State?</a:t>
            </a:r>
          </a:p>
        </p:txBody>
      </p:sp>
    </p:spTree>
    <p:extLst>
      <p:ext uri="{BB962C8B-B14F-4D97-AF65-F5344CB8AC3E}">
        <p14:creationId xmlns:p14="http://schemas.microsoft.com/office/powerpoint/2010/main" val="404540676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A3B2-F941-ABB1-964C-B84573C186AE}"/>
              </a:ext>
            </a:extLst>
          </p:cNvPr>
          <p:cNvSpPr>
            <a:spLocks noGrp="1"/>
          </p:cNvSpPr>
          <p:nvPr>
            <p:ph type="title"/>
          </p:nvPr>
        </p:nvSpPr>
        <p:spPr/>
        <p:txBody>
          <a:bodyPr>
            <a:normAutofit/>
          </a:bodyPr>
          <a:lstStyle/>
          <a:p>
            <a:r>
              <a:rPr lang="en-US" sz="5400"/>
              <a:t>Need to decide!!!          </a:t>
            </a:r>
          </a:p>
        </p:txBody>
      </p:sp>
      <p:sp>
        <p:nvSpPr>
          <p:cNvPr id="3" name="Content Placeholder 2">
            <a:extLst>
              <a:ext uri="{FF2B5EF4-FFF2-40B4-BE49-F238E27FC236}">
                <a16:creationId xmlns:a16="http://schemas.microsoft.com/office/drawing/2014/main" id="{5DA0E7CC-91B1-A5AC-489C-458BBBC2F99D}"/>
              </a:ext>
            </a:extLst>
          </p:cNvPr>
          <p:cNvSpPr>
            <a:spLocks noGrp="1"/>
          </p:cNvSpPr>
          <p:nvPr>
            <p:ph idx="1"/>
          </p:nvPr>
        </p:nvSpPr>
        <p:spPr>
          <a:xfrm>
            <a:off x="838200" y="1518557"/>
            <a:ext cx="10515600" cy="4658406"/>
          </a:xfrm>
        </p:spPr>
        <p:txBody>
          <a:bodyPr>
            <a:normAutofit fontScale="77500" lnSpcReduction="20000"/>
          </a:bodyPr>
          <a:lstStyle/>
          <a:p>
            <a:endParaRPr lang="en-US" sz="3200" dirty="0">
              <a:latin typeface="Britannic Bold" panose="020B0903060703020204" pitchFamily="34" charset="77"/>
            </a:endParaRPr>
          </a:p>
          <a:p>
            <a:pPr marL="0" indent="0">
              <a:buNone/>
            </a:pPr>
            <a:r>
              <a:rPr lang="en-US" sz="3800" dirty="0">
                <a:latin typeface="Britannic Bold" panose="020B0903060703020204" pitchFamily="34" charset="77"/>
              </a:rPr>
              <a:t>WHAT ARE YOU WAITING FOR?</a:t>
            </a:r>
          </a:p>
          <a:p>
            <a:pPr marL="0" indent="0">
              <a:buNone/>
            </a:pPr>
            <a:endParaRPr lang="en-US" sz="3800" dirty="0">
              <a:latin typeface="Britannic Bold" panose="020B0903060703020204" pitchFamily="34" charset="77"/>
            </a:endParaRPr>
          </a:p>
          <a:p>
            <a:pPr marL="0" indent="0">
              <a:buNone/>
            </a:pPr>
            <a:r>
              <a:rPr lang="en-US" sz="3800" dirty="0">
                <a:latin typeface="Britannic Bold" panose="020B0903060703020204" pitchFamily="34" charset="77"/>
              </a:rPr>
              <a:t>		The Time is running out-</a:t>
            </a:r>
          </a:p>
          <a:p>
            <a:pPr marL="0" indent="0">
              <a:buNone/>
            </a:pPr>
            <a:r>
              <a:rPr lang="en-US" sz="3800" dirty="0">
                <a:latin typeface="Britannic Bold" panose="020B0903060703020204" pitchFamily="34" charset="77"/>
              </a:rPr>
              <a:t>				Make a decision</a:t>
            </a:r>
          </a:p>
          <a:p>
            <a:pPr marL="0" indent="0">
              <a:buNone/>
            </a:pPr>
            <a:endParaRPr lang="en-US" sz="3800" dirty="0">
              <a:latin typeface="Britannic Bold" panose="020B0903060703020204" pitchFamily="34" charset="77"/>
            </a:endParaRPr>
          </a:p>
          <a:p>
            <a:pPr marL="0" indent="0">
              <a:buNone/>
            </a:pPr>
            <a:r>
              <a:rPr lang="en-US" sz="3800" dirty="0">
                <a:latin typeface="Britannic Bold" panose="020B0903060703020204" pitchFamily="34" charset="77"/>
              </a:rPr>
              <a:t>Deadline for Unit or Post reserving a spot, two or three is DECEMBER 31, 2024.</a:t>
            </a:r>
          </a:p>
          <a:p>
            <a:pPr marL="0" indent="0">
              <a:buNone/>
            </a:pPr>
            <a:endParaRPr lang="en-US" sz="3800" dirty="0">
              <a:latin typeface="Britannic Bold" panose="020B0903060703020204" pitchFamily="34" charset="77"/>
            </a:endParaRPr>
          </a:p>
          <a:p>
            <a:pPr marL="0" indent="0">
              <a:buNone/>
            </a:pPr>
            <a:r>
              <a:rPr lang="en-US" sz="3800" dirty="0">
                <a:latin typeface="Britannic Bold" panose="020B0903060703020204" pitchFamily="34" charset="77"/>
              </a:rPr>
              <a:t>Don’t delay the decision-  </a:t>
            </a:r>
          </a:p>
          <a:p>
            <a:pPr marL="0" indent="0">
              <a:buNone/>
            </a:pPr>
            <a:r>
              <a:rPr lang="en-US" sz="3800" dirty="0">
                <a:latin typeface="Britannic Bold" panose="020B0903060703020204" pitchFamily="34" charset="77"/>
              </a:rPr>
              <a:t>		Why not send a girl for a great opportunity?</a:t>
            </a:r>
            <a:endParaRPr lang="en-US" sz="3800" dirty="0"/>
          </a:p>
        </p:txBody>
      </p:sp>
    </p:spTree>
    <p:extLst>
      <p:ext uri="{BB962C8B-B14F-4D97-AF65-F5344CB8AC3E}">
        <p14:creationId xmlns:p14="http://schemas.microsoft.com/office/powerpoint/2010/main" val="332397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1D951-88D3-73CC-8AE7-FDE351BAFC85}"/>
              </a:ext>
            </a:extLst>
          </p:cNvPr>
          <p:cNvSpPr>
            <a:spLocks noGrp="1"/>
          </p:cNvSpPr>
          <p:nvPr>
            <p:ph type="title"/>
          </p:nvPr>
        </p:nvSpPr>
        <p:spPr>
          <a:xfrm>
            <a:off x="841248" y="334644"/>
            <a:ext cx="10509504" cy="1076914"/>
          </a:xfrm>
        </p:spPr>
        <p:txBody>
          <a:bodyPr anchor="ctr">
            <a:normAutofit/>
          </a:bodyPr>
          <a:lstStyle/>
          <a:p>
            <a:r>
              <a:rPr lang="en-US" sz="4000"/>
              <a:t>REGISTRATION for the sponsoring group</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2D05D5C-3081-2DCB-32DF-F406A77255CB}"/>
              </a:ext>
            </a:extLst>
          </p:cNvPr>
          <p:cNvGraphicFramePr>
            <a:graphicFrameLocks noGrp="1"/>
          </p:cNvGraphicFramePr>
          <p:nvPr>
            <p:ph idx="1"/>
            <p:extLst>
              <p:ext uri="{D42A27DB-BD31-4B8C-83A1-F6EECF244321}">
                <p14:modId xmlns:p14="http://schemas.microsoft.com/office/powerpoint/2010/main" val="170888661"/>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903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770B9-CACB-31BE-00DA-29854EFF06FE}"/>
              </a:ext>
            </a:extLst>
          </p:cNvPr>
          <p:cNvSpPr>
            <a:spLocks noGrp="1"/>
          </p:cNvSpPr>
          <p:nvPr>
            <p:ph idx="4294967295"/>
          </p:nvPr>
        </p:nvSpPr>
        <p:spPr>
          <a:xfrm>
            <a:off x="963385" y="1245435"/>
            <a:ext cx="10499271" cy="4910435"/>
          </a:xfrm>
        </p:spPr>
        <p:txBody>
          <a:bodyPr>
            <a:normAutofit/>
          </a:bodyPr>
          <a:lstStyle/>
          <a:p>
            <a:pPr marL="0" indent="0">
              <a:buNone/>
            </a:pPr>
            <a:r>
              <a:rPr lang="en-US" sz="2400" dirty="0"/>
              <a:t>       </a:t>
            </a:r>
            <a:r>
              <a:rPr lang="en-US" b="1" dirty="0"/>
              <a:t>December 31, 2024		Registering your UNIT or POST</a:t>
            </a:r>
            <a:r>
              <a:rPr lang="en-US" sz="2400" dirty="0"/>
              <a:t>	</a:t>
            </a:r>
          </a:p>
          <a:p>
            <a:pPr marL="457200" lvl="1" indent="0">
              <a:buNone/>
            </a:pPr>
            <a:r>
              <a:rPr lang="en-US" sz="1600" dirty="0"/>
              <a:t>                        	Reserve your spot or spots on </a:t>
            </a:r>
            <a:r>
              <a:rPr lang="en-US" sz="1600" dirty="0" err="1"/>
              <a:t>CampWise</a:t>
            </a:r>
            <a:r>
              <a:rPr lang="en-US" sz="1600" dirty="0"/>
              <a:t>. Reminder each spot is a $400.00 fee. This money will be due to </a:t>
            </a:r>
            <a:r>
              <a:rPr lang="en-US" sz="1600" dirty="0" err="1"/>
              <a:t>CampWise</a:t>
            </a:r>
            <a:r>
              <a:rPr lang="en-US" sz="1600" dirty="0"/>
              <a:t> after your selectee has completed the entire application and your unit or post receives an invoice. Remember, if sending more than one you may receive more than one invoice. DO NOT pay anything NOW!</a:t>
            </a:r>
          </a:p>
          <a:p>
            <a:pPr marL="457200" lvl="1" indent="0">
              <a:buNone/>
            </a:pPr>
            <a:r>
              <a:rPr lang="en-US" sz="1600" dirty="0"/>
              <a:t>Your unit or post will receive a “special” Code to be given to your selectee- same CODE for multiple spots. This is units’ or posts’  “special” code, related to your account. </a:t>
            </a:r>
          </a:p>
          <a:p>
            <a:pPr marL="457200" lvl="1" indent="0">
              <a:buNone/>
            </a:pPr>
            <a:endParaRPr lang="en-US" dirty="0"/>
          </a:p>
          <a:p>
            <a:pPr marL="457200" lvl="1" indent="0">
              <a:buNone/>
            </a:pPr>
            <a:r>
              <a:rPr lang="en-US" sz="2800" b="1" dirty="0"/>
              <a:t>March 31, 2025 - Final date for selectee to fill out application.</a:t>
            </a:r>
          </a:p>
          <a:p>
            <a:pPr marL="457200" lvl="1" indent="0">
              <a:buNone/>
            </a:pPr>
            <a:r>
              <a:rPr lang="en-US" dirty="0"/>
              <a:t>		</a:t>
            </a:r>
            <a:r>
              <a:rPr lang="en-US" sz="1600" dirty="0"/>
              <a:t>To check on your attendee(s) application process, you can log in and check.  Citizens may start the process as soon as she is given the code after the January 1.  COMMUNICATE with the selectee. </a:t>
            </a:r>
          </a:p>
          <a:p>
            <a:pPr marL="457200" lvl="1" indent="0">
              <a:buNone/>
            </a:pPr>
            <a:endParaRPr lang="en-US" sz="1600" dirty="0"/>
          </a:p>
          <a:p>
            <a:pPr marL="457200" lvl="1" indent="0">
              <a:buNone/>
            </a:pPr>
            <a:r>
              <a:rPr lang="en-US" sz="2800" b="1" dirty="0"/>
              <a:t>April 15, 2025-	Unit Payment deadline</a:t>
            </a:r>
          </a:p>
          <a:p>
            <a:pPr marL="457200" lvl="1" indent="0">
              <a:buNone/>
            </a:pPr>
            <a:r>
              <a:rPr lang="en-US" sz="1600" dirty="0"/>
              <a:t>		If you have more than one citizen attending, you can wait to pay all of them at one time. But don’t delay.  Please pay the invoice to CAMPWISE, not the DEPARTMENT office.   </a:t>
            </a:r>
            <a:endParaRPr lang="en-US" dirty="0"/>
          </a:p>
          <a:p>
            <a:pPr marL="457200" lvl="1" indent="0">
              <a:buNone/>
            </a:pPr>
            <a:endParaRPr lang="en-US" dirty="0"/>
          </a:p>
        </p:txBody>
      </p:sp>
      <p:sp>
        <p:nvSpPr>
          <p:cNvPr id="10" name="Rectangle 9">
            <a:extLst>
              <a:ext uri="{FF2B5EF4-FFF2-40B4-BE49-F238E27FC236}">
                <a16:creationId xmlns:a16="http://schemas.microsoft.com/office/drawing/2014/main" id="{82E82C7F-74E6-D997-9AA7-0A1E4EC0B3EC}"/>
              </a:ext>
            </a:extLst>
          </p:cNvPr>
          <p:cNvSpPr/>
          <p:nvPr/>
        </p:nvSpPr>
        <p:spPr>
          <a:xfrm>
            <a:off x="3216461" y="322106"/>
            <a:ext cx="5759077" cy="923330"/>
          </a:xfrm>
          <a:prstGeom prst="rect">
            <a:avLst/>
          </a:prstGeom>
          <a:noFill/>
        </p:spPr>
        <p:txBody>
          <a:bodyPr wrap="none" lIns="91440" tIns="45720" rIns="91440" bIns="45720">
            <a:spAutoFit/>
          </a:bodyPr>
          <a:lstStyle/>
          <a:p>
            <a:pPr algn="ctr"/>
            <a:r>
              <a:rPr lang="en-US" sz="5400" b="1">
                <a:ln w="9525">
                  <a:solidFill>
                    <a:schemeClr val="bg1"/>
                  </a:solidFill>
                  <a:prstDash val="solid"/>
                </a:ln>
                <a:effectLst>
                  <a:outerShdw blurRad="12700" dist="38100" dir="2700000" algn="tl" rotWithShape="0">
                    <a:schemeClr val="bg1">
                      <a:lumMod val="50000"/>
                    </a:schemeClr>
                  </a:outerShdw>
                </a:effectLst>
              </a:rPr>
              <a:t>DEADLINE DATES</a:t>
            </a: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5362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C398-7153-7CC0-6A63-B9C4D412871F}"/>
              </a:ext>
            </a:extLst>
          </p:cNvPr>
          <p:cNvSpPr>
            <a:spLocks noGrp="1"/>
          </p:cNvSpPr>
          <p:nvPr>
            <p:ph type="title"/>
          </p:nvPr>
        </p:nvSpPr>
        <p:spPr/>
        <p:txBody>
          <a:bodyPr/>
          <a:lstStyle/>
          <a:p>
            <a:r>
              <a:rPr lang="en-US"/>
              <a:t>  Selecting your Candidate for Iowa Girls State</a:t>
            </a:r>
          </a:p>
        </p:txBody>
      </p:sp>
      <p:graphicFrame>
        <p:nvGraphicFramePr>
          <p:cNvPr id="4" name="Content Placeholder 3">
            <a:extLst>
              <a:ext uri="{FF2B5EF4-FFF2-40B4-BE49-F238E27FC236}">
                <a16:creationId xmlns:a16="http://schemas.microsoft.com/office/drawing/2014/main" id="{14009875-941E-C190-CDC3-1CF7CB7A36E5}"/>
              </a:ext>
            </a:extLst>
          </p:cNvPr>
          <p:cNvGraphicFramePr>
            <a:graphicFrameLocks noGrp="1"/>
          </p:cNvGraphicFramePr>
          <p:nvPr>
            <p:ph idx="1"/>
            <p:extLst>
              <p:ext uri="{D42A27DB-BD31-4B8C-83A1-F6EECF244321}">
                <p14:modId xmlns:p14="http://schemas.microsoft.com/office/powerpoint/2010/main" val="9324447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2582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D5507-72FA-6A33-E2A2-D28F500FF1F5}"/>
              </a:ext>
            </a:extLst>
          </p:cNvPr>
          <p:cNvSpPr>
            <a:spLocks noGrp="1"/>
          </p:cNvSpPr>
          <p:nvPr>
            <p:ph type="title"/>
          </p:nvPr>
        </p:nvSpPr>
        <p:spPr>
          <a:xfrm>
            <a:off x="793662" y="386930"/>
            <a:ext cx="10066122" cy="1298448"/>
          </a:xfrm>
        </p:spPr>
        <p:txBody>
          <a:bodyPr anchor="b">
            <a:normAutofit/>
          </a:bodyPr>
          <a:lstStyle/>
          <a:p>
            <a:r>
              <a:rPr lang="en-US" sz="4800"/>
              <a:t>How to select your candidate</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382B9A-4652-265C-D2EB-9E37B192E51D}"/>
              </a:ext>
              <a:ext uri="{C183D7F6-B498-43B3-948B-1728B52AA6E4}">
                <adec:decorative xmlns:adec="http://schemas.microsoft.com/office/drawing/2017/decorative" val="1"/>
              </a:ext>
            </a:extLst>
          </p:cNvPr>
          <p:cNvSpPr>
            <a:spLocks noGrp="1"/>
          </p:cNvSpPr>
          <p:nvPr>
            <p:ph idx="1"/>
          </p:nvPr>
        </p:nvSpPr>
        <p:spPr>
          <a:xfrm>
            <a:off x="793661" y="2599509"/>
            <a:ext cx="4530898" cy="3639450"/>
          </a:xfrm>
        </p:spPr>
        <p:txBody>
          <a:bodyPr anchor="ctr">
            <a:normAutofit fontScale="92500" lnSpcReduction="20000"/>
          </a:bodyPr>
          <a:lstStyle/>
          <a:p>
            <a:pPr marL="0" indent="0">
              <a:buNone/>
            </a:pPr>
            <a:r>
              <a:rPr lang="en-US" sz="1700" dirty="0"/>
              <a:t> Decide how your group is going to select the young lady. </a:t>
            </a:r>
          </a:p>
          <a:p>
            <a:pPr marL="0" indent="0">
              <a:buNone/>
            </a:pPr>
            <a:r>
              <a:rPr lang="en-US" sz="1700" dirty="0"/>
              <a:t>Some groups use an essay for decision making. They ask each tentative  candidate to submit an essay describing why they want to attend? </a:t>
            </a:r>
          </a:p>
          <a:p>
            <a:pPr marL="0" indent="0">
              <a:buNone/>
            </a:pPr>
            <a:r>
              <a:rPr lang="en-US" sz="1700" dirty="0"/>
              <a:t>You can go to the school and ask their opinion. </a:t>
            </a:r>
          </a:p>
          <a:p>
            <a:pPr marL="0" indent="0">
              <a:buNone/>
            </a:pPr>
            <a:r>
              <a:rPr lang="en-US" sz="1700" dirty="0"/>
              <a:t>Use the in person concept for the interview process.  </a:t>
            </a:r>
          </a:p>
          <a:p>
            <a:pPr marL="0" indent="0">
              <a:buNone/>
            </a:pPr>
            <a:r>
              <a:rPr lang="en-US" sz="1700" dirty="0"/>
              <a:t>A designated committee from the unit decides who shall attend, then the members vote on the selection. </a:t>
            </a:r>
          </a:p>
          <a:p>
            <a:pPr marL="0" indent="0">
              <a:buNone/>
            </a:pPr>
            <a:endParaRPr lang="en-US" sz="1700" dirty="0"/>
          </a:p>
          <a:p>
            <a:pPr marL="0" indent="0">
              <a:buNone/>
            </a:pPr>
            <a:r>
              <a:rPr lang="en-US" sz="1700" dirty="0"/>
              <a:t>This is completely your units’ decision on how to decide to select your representative.</a:t>
            </a:r>
          </a:p>
          <a:p>
            <a:pPr marL="0" indent="0">
              <a:buNone/>
            </a:pPr>
            <a:r>
              <a:rPr lang="en-US" sz="1700" dirty="0"/>
              <a:t>	</a:t>
            </a:r>
          </a:p>
        </p:txBody>
      </p:sp>
      <p:pic>
        <p:nvPicPr>
          <p:cNvPr id="6" name="Picture 5" descr="A couple of girls sitting on the floor&#10;&#10;Description automatically generated">
            <a:extLst>
              <a:ext uri="{FF2B5EF4-FFF2-40B4-BE49-F238E27FC236}">
                <a16:creationId xmlns:a16="http://schemas.microsoft.com/office/drawing/2014/main" id="{E99D55E3-30E9-9E1A-7625-C07E6EE4D5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11532" y="2982991"/>
            <a:ext cx="5150277" cy="2716771"/>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029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696</TotalTime>
  <Words>3146</Words>
  <Application>Microsoft Office PowerPoint</Application>
  <PresentationFormat>Widescreen</PresentationFormat>
  <Paragraphs>265</Paragraphs>
  <Slides>31</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AkayaTelivigala</vt:lpstr>
      <vt:lpstr>American Typewriter</vt:lpstr>
      <vt:lpstr>Aptos</vt:lpstr>
      <vt:lpstr>Aptos Display</vt:lpstr>
      <vt:lpstr>Arial</vt:lpstr>
      <vt:lpstr>Bradley Hand</vt:lpstr>
      <vt:lpstr>Britannic Bold</vt:lpstr>
      <vt:lpstr>Calibri</vt:lpstr>
      <vt:lpstr>Gill Sans Ultra Bold</vt:lpstr>
      <vt:lpstr>K2D</vt:lpstr>
      <vt:lpstr>Times New Roman</vt:lpstr>
      <vt:lpstr>Office Theme</vt:lpstr>
      <vt:lpstr>   Iowa  American Legion Auxiliary Girls State</vt:lpstr>
      <vt:lpstr>HISTORY-  </vt:lpstr>
      <vt:lpstr> </vt:lpstr>
      <vt:lpstr>FIRST question each unit or post asks in the fall-   Are we sponsoring a young lady to Iowa Girls State?</vt:lpstr>
      <vt:lpstr>Need to decide!!!          </vt:lpstr>
      <vt:lpstr>REGISTRATION for the sponsoring group</vt:lpstr>
      <vt:lpstr>PowerPoint Presentation</vt:lpstr>
      <vt:lpstr>  Selecting your Candidate for Iowa Girls State</vt:lpstr>
      <vt:lpstr>How to select your candidate</vt:lpstr>
      <vt:lpstr>   Who is the ideal candidate to attend?</vt:lpstr>
      <vt:lpstr>  After the selection of your candidate   What do you do?</vt:lpstr>
      <vt:lpstr>After,  your selectee has completely registered.   What is the sponsoring group’s next obligation?</vt:lpstr>
      <vt:lpstr> COMMUNICATE     COMMUNICATE     COMMUNICATE </vt:lpstr>
      <vt:lpstr>  What does your sponsorship provide?</vt:lpstr>
      <vt:lpstr>Packing List</vt:lpstr>
      <vt:lpstr>2025 Session  Iowa American Legion Auxiliary Girls State</vt:lpstr>
      <vt:lpstr>     Arriving                                       Checking in  at  Girls State                           </vt:lpstr>
      <vt:lpstr>TIME To Meet the District Counselors</vt:lpstr>
      <vt:lpstr>IOWA AMERICAN LEGION     AUXILIARY  GIRLS STATE Experience Begins</vt:lpstr>
      <vt:lpstr>Daily Schedule:  everyday is the same but different in one way or another</vt:lpstr>
      <vt:lpstr> Do you wonder what changes for the citizen?                           </vt:lpstr>
      <vt:lpstr>American Legion Auxiliary Girls State Store</vt:lpstr>
      <vt:lpstr>SCHOLARSHIPS</vt:lpstr>
      <vt:lpstr>Chorus ….   Parliamentary Procedure </vt:lpstr>
      <vt:lpstr>FLAG RAISING AND LOWERING</vt:lpstr>
      <vt:lpstr>Participation….     Volunteers… Chances…</vt:lpstr>
      <vt:lpstr>WISH LIST What would the Girl State Board like to have?   A question that is hard to answer but we put our thinking hats on and decided  these items would be great to help the program.   </vt:lpstr>
      <vt:lpstr>Days of the Week with Focal Point </vt:lpstr>
      <vt:lpstr>MID WINTER FUNDRAISER</vt:lpstr>
      <vt:lpstr>  </vt:lpstr>
      <vt:lpstr>   A   of  APPRECIATION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 Copple</dc:creator>
  <cp:lastModifiedBy>Ann Rehbein</cp:lastModifiedBy>
  <cp:revision>3</cp:revision>
  <dcterms:created xsi:type="dcterms:W3CDTF">2024-10-08T19:37:17Z</dcterms:created>
  <dcterms:modified xsi:type="dcterms:W3CDTF">2024-11-05T13:33:17Z</dcterms:modified>
</cp:coreProperties>
</file>