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F33BA85-0165-463C-8772-2E41317D8D60}">
          <p14:sldIdLst>
            <p14:sldId id="259"/>
          </p14:sldIdLst>
        </p14:section>
        <p14:section name="Untitled Section" id="{7F033F29-EE41-4762-BAEE-38DCDD1DA6AF}">
          <p14:sldIdLst>
            <p14:sldId id="260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872C-DDD7-0CB2-540A-016FC6328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9CEB6-2385-ABAA-CD23-0E9A2738D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5493B-3A2A-CDBA-9BE1-C727FAB3D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1D1D-D159-4C48-8087-6354D69EDC78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C835-D63E-75E9-D48F-40E3E8858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BE1E0-3016-7B79-1349-FBDEB432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B2008-7DBF-461D-B8D6-245B168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9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AD948-BB65-0CCA-9C96-7DD944AEC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FFF635-8950-5BCD-C66A-5622929B6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FA5D6-3E34-CE38-EC44-15CBEDFCC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1D1D-D159-4C48-8087-6354D69EDC78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23FD1-69D0-8F2F-46C6-2443CBB2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E61EC-82DB-5944-73F4-162EB020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B2008-7DBF-461D-B8D6-245B168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7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51F9AA-718A-1579-C807-10BFC77C31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48DF85-C6AF-82E8-0855-9A7580160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8633F-50D2-A5FE-485A-FD68FC7B9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1D1D-D159-4C48-8087-6354D69EDC78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7CAFF-8EB1-82AC-62C3-17E63ED05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B9466-8840-0C31-4DA8-F8DA6D732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B2008-7DBF-461D-B8D6-245B168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2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CEF80-BA7E-C0FC-D6F6-D95E6A107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09D82-5CD3-7C5A-FD72-15B8FCE85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089CC-3B04-FFA5-E298-E5B979915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1D1D-D159-4C48-8087-6354D69EDC78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41BF9-95D6-F9A6-A15A-5C900EB5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07A8B-79BA-0849-416B-0C5CCEC6E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B2008-7DBF-461D-B8D6-245B168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46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A0F0D-77B8-B034-6C72-1A1D4D85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1F7B2-2753-41B7-0B1A-5B01FA4B6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CCFAD-99DB-E2B7-0761-621BEB2EC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1D1D-D159-4C48-8087-6354D69EDC78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B3099-A301-4B4F-D78A-4F88D7726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5194F-E29B-4C67-616D-F8C98E494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B2008-7DBF-461D-B8D6-245B168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1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7D35F-27D3-4EC8-9E5F-834B4FAC0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DCD04-563A-2BE3-1F84-F4E8D45D3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C4523-A208-1134-7286-BA60ECCEF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C8FDB-85E0-47E9-0859-4796513F6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1D1D-D159-4C48-8087-6354D69EDC78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BB0430-8BA2-5D24-4772-D3EF38D4F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BEFB68-8999-EB13-4AD1-CD122294A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B2008-7DBF-461D-B8D6-245B168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0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7124C-417F-1575-8396-0767D8D1F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45B7D-6A77-6510-941F-FE38911BE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DF63A-2E35-E21B-75DB-5E8000E07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678F8F-8A48-802B-66F9-20F3840A9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3262-D3F3-4AB9-47C3-DE132A4C7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0F8B76-09E3-1FDA-AA88-045C3DDB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1D1D-D159-4C48-8087-6354D69EDC78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36E118-D79E-6680-7FEE-AC1927A57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10AC80-326C-D9BA-D3A9-E0D64E62A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B2008-7DBF-461D-B8D6-245B168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8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79BDD-6CB2-0671-6ECD-98E0522F1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605B5A-FA16-1512-1853-11B933FD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1D1D-D159-4C48-8087-6354D69EDC78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29A01D-EA64-81CC-DFD9-F5D388580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8F1BE-5A24-6EFB-D5DA-2D9F9027F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B2008-7DBF-461D-B8D6-245B168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9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587D93-4C25-C619-6666-0A8649099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1D1D-D159-4C48-8087-6354D69EDC78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63CFA2-32AC-B029-281C-39007511E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4BB9C-85BC-5B8D-C1DC-89ADEF6EB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B2008-7DBF-461D-B8D6-245B168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2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1213E-B93D-C45E-DDF8-91C29C0E5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E23DC-13BB-84AB-E475-E2FF9DCDB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644A1-C782-A337-A08F-EEDF8DBE7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9F93F-B348-EE70-3078-C439A22E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1D1D-D159-4C48-8087-6354D69EDC78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4B0A2-D13A-4E1A-359D-C4AE91ED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3A6FC-8D60-2AD7-E719-BC4056338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B2008-7DBF-461D-B8D6-245B168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8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6C0E-3DDB-700E-5D49-FC8489F4F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6193CD-97F9-EF5B-5F72-A34DB1D9E7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98D47-498B-34ED-1E21-E5A28635B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EA01E-3CD3-3E95-35EE-92C38446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1D1D-D159-4C48-8087-6354D69EDC78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3E78B5-6D74-AD83-D715-C0C09CAC7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FF93A7-C5A7-B5AA-93E5-244C9000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B2008-7DBF-461D-B8D6-245B168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6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7804E2-FDF6-C9D1-1D31-08B11C491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10F36-4555-6FCD-E1BA-4C46DD6F4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20F40-772D-CD71-9538-22441054F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A1D1D-D159-4C48-8087-6354D69EDC78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1DD23-840E-D912-CD58-76D3B11E9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BA477-79A4-E875-A9C9-4A3C04DAD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B2008-7DBF-461D-B8D6-245B16882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8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51E91-1D98-87FF-446D-904C87DCD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Unit/Post View of their Dashboard after Log in.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5E0547-1CD3-1005-CDA0-FB59B8E37D9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8DE4F-87DB-D5A1-308A-464523E5F4B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To view to see if your Citizen or Delegate has registered.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Please click on the Attendees people circled in RED. </a:t>
            </a:r>
          </a:p>
          <a:p>
            <a:endParaRPr lang="en-US" dirty="0"/>
          </a:p>
          <a:p>
            <a:r>
              <a:rPr lang="en-US" dirty="0"/>
              <a:t>Your status should say approved.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19778E-68A1-6429-1DF3-4D8FBF3DA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892" y="391885"/>
            <a:ext cx="6859622" cy="562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19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4DDE-A621-01C5-1779-9D73517ED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Citizen or Delegate information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528327-C7D4-86A7-5271-275448B04AB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A83A0-0943-E3C3-F89D-7AC416D9A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Citizen's name will be on Left</a:t>
            </a:r>
          </a:p>
          <a:p>
            <a:endParaRPr lang="en-US" dirty="0"/>
          </a:p>
          <a:p>
            <a:r>
              <a:rPr lang="en-US" dirty="0"/>
              <a:t>There is a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button –this is used to see if parents' info and citizens or delegate info is entered.</a:t>
            </a:r>
          </a:p>
          <a:p>
            <a:r>
              <a:rPr lang="en-US" dirty="0"/>
              <a:t>There is a </a:t>
            </a:r>
            <a:r>
              <a:rPr lang="en-US" dirty="0">
                <a:solidFill>
                  <a:srgbClr val="FF0000"/>
                </a:solidFill>
              </a:rPr>
              <a:t>Paper</a:t>
            </a:r>
            <a:r>
              <a:rPr lang="en-US" dirty="0"/>
              <a:t> button- this is used to see if the citizen or delegate has filled out ALL forms.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474E4A-42DC-007C-6610-D3E7306597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011" y="987425"/>
            <a:ext cx="6172201" cy="487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91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BF3883-49C5-8784-7861-6D81CB52D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56" y="1275127"/>
            <a:ext cx="5421695" cy="51005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0C96FC-2E96-1A37-9656-415F15774C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3851" y="1275127"/>
            <a:ext cx="6089373" cy="5100506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05D09363-597D-279E-F4C6-B0A345CE9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466" y="335561"/>
            <a:ext cx="11511068" cy="939566"/>
          </a:xfrm>
        </p:spPr>
        <p:txBody>
          <a:bodyPr>
            <a:noAutofit/>
          </a:bodyPr>
          <a:lstStyle/>
          <a:p>
            <a:r>
              <a:rPr lang="en-US" sz="2000" dirty="0"/>
              <a:t>Left Photo is if you click on Person button               	Right photo is if you click on paper button</a:t>
            </a:r>
            <a:br>
              <a:rPr lang="en-US" sz="2400" dirty="0"/>
            </a:br>
            <a:r>
              <a:rPr lang="en-US" sz="2000" dirty="0"/>
              <a:t>View the citizen and parents' info              		 X means incomplete Check mark means complete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2978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131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Unit/Post View of their Dashboard after Log in.</vt:lpstr>
      <vt:lpstr>Citizen or Delegate information</vt:lpstr>
      <vt:lpstr>Left Photo is if you click on Person button                Right photo is if you click on paper button View the citizen and parents' info                 X means incomplete Check mark means complete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Unit/Post View of their Dashboard after Log in.</dc:title>
  <dc:creator>Crystal Wright</dc:creator>
  <cp:lastModifiedBy>Crystal Wright</cp:lastModifiedBy>
  <cp:revision>1</cp:revision>
  <cp:lastPrinted>2023-02-22T19:40:18Z</cp:lastPrinted>
  <dcterms:created xsi:type="dcterms:W3CDTF">2023-02-22T19:33:38Z</dcterms:created>
  <dcterms:modified xsi:type="dcterms:W3CDTF">2023-02-22T20:04:25Z</dcterms:modified>
</cp:coreProperties>
</file>